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68" r:id="rId5"/>
    <p:sldId id="261" r:id="rId6"/>
    <p:sldId id="260" r:id="rId7"/>
    <p:sldId id="259" r:id="rId8"/>
    <p:sldId id="264" r:id="rId9"/>
    <p:sldId id="269" r:id="rId10"/>
    <p:sldId id="270" r:id="rId11"/>
    <p:sldId id="271" r:id="rId12"/>
    <p:sldId id="273" r:id="rId13"/>
    <p:sldId id="274" r:id="rId14"/>
    <p:sldId id="275" r:id="rId15"/>
    <p:sldId id="272" r:id="rId16"/>
    <p:sldId id="276" r:id="rId1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 inndeling" id="{C52F1F15-0402-4457-8F93-1ED8DEB08F6B}">
          <p14:sldIdLst>
            <p14:sldId id="256"/>
            <p14:sldId id="257"/>
            <p14:sldId id="258"/>
            <p14:sldId id="268"/>
            <p14:sldId id="261"/>
            <p14:sldId id="260"/>
            <p14:sldId id="259"/>
            <p14:sldId id="264"/>
            <p14:sldId id="269"/>
            <p14:sldId id="270"/>
            <p14:sldId id="271"/>
            <p14:sldId id="273"/>
            <p14:sldId id="274"/>
            <p14:sldId id="275"/>
            <p14:sldId id="272"/>
            <p14:sldId id="276"/>
          </p14:sldIdLst>
        </p14:section>
        <p14:section name="Inndeling uten navn" id="{B2355940-AA98-4AE1-8A59-E5DDA7E76FE4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588AD4-0548-43D0-8100-9F58D30258D4}" v="14" dt="2024-10-04T09:06:25.0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2090" autoAdjust="0"/>
  </p:normalViewPr>
  <p:slideViewPr>
    <p:cSldViewPr snapToGrid="0">
      <p:cViewPr varScale="1">
        <p:scale>
          <a:sx n="85" d="100"/>
          <a:sy n="85" d="100"/>
        </p:scale>
        <p:origin x="5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ørn Lundberg" userId="00381201-4e25-420e-a3b0-13e50c3dfb8b" providerId="ADAL" clId="{6F588AD4-0548-43D0-8100-9F58D30258D4}"/>
    <pc:docChg chg="undo redo custSel addSld delSld modSld sldOrd addSection modSection">
      <pc:chgData name="Jørn Lundberg" userId="00381201-4e25-420e-a3b0-13e50c3dfb8b" providerId="ADAL" clId="{6F588AD4-0548-43D0-8100-9F58D30258D4}" dt="2024-10-04T09:08:13.125" v="872" actId="20577"/>
      <pc:docMkLst>
        <pc:docMk/>
      </pc:docMkLst>
      <pc:sldChg chg="addSp delSp modSp mod">
        <pc:chgData name="Jørn Lundberg" userId="00381201-4e25-420e-a3b0-13e50c3dfb8b" providerId="ADAL" clId="{6F588AD4-0548-43D0-8100-9F58D30258D4}" dt="2024-10-04T07:46:48.689" v="111" actId="20577"/>
        <pc:sldMkLst>
          <pc:docMk/>
          <pc:sldMk cId="872093806" sldId="257"/>
        </pc:sldMkLst>
        <pc:spChg chg="mod">
          <ac:chgData name="Jørn Lundberg" userId="00381201-4e25-420e-a3b0-13e50c3dfb8b" providerId="ADAL" clId="{6F588AD4-0548-43D0-8100-9F58D30258D4}" dt="2024-10-04T07:45:33.992" v="59" actId="14100"/>
          <ac:spMkLst>
            <pc:docMk/>
            <pc:sldMk cId="872093806" sldId="257"/>
            <ac:spMk id="2" creationId="{41DC94A9-0E4B-4977-BDC6-BE0C01048C0D}"/>
          </ac:spMkLst>
        </pc:spChg>
        <pc:spChg chg="mod">
          <ac:chgData name="Jørn Lundberg" userId="00381201-4e25-420e-a3b0-13e50c3dfb8b" providerId="ADAL" clId="{6F588AD4-0548-43D0-8100-9F58D30258D4}" dt="2024-10-04T07:46:48.689" v="111" actId="20577"/>
          <ac:spMkLst>
            <pc:docMk/>
            <pc:sldMk cId="872093806" sldId="257"/>
            <ac:spMk id="3" creationId="{118B7796-92E8-48C2-BF42-6F2A0A531426}"/>
          </ac:spMkLst>
        </pc:spChg>
        <pc:picChg chg="add del mod">
          <ac:chgData name="Jørn Lundberg" userId="00381201-4e25-420e-a3b0-13e50c3dfb8b" providerId="ADAL" clId="{6F588AD4-0548-43D0-8100-9F58D30258D4}" dt="2024-10-04T07:43:35.429" v="11" actId="22"/>
          <ac:picMkLst>
            <pc:docMk/>
            <pc:sldMk cId="872093806" sldId="257"/>
            <ac:picMk id="5" creationId="{D9D6B793-505C-DC46-2235-DFEB31798C82}"/>
          </ac:picMkLst>
        </pc:picChg>
        <pc:picChg chg="add del">
          <ac:chgData name="Jørn Lundberg" userId="00381201-4e25-420e-a3b0-13e50c3dfb8b" providerId="ADAL" clId="{6F588AD4-0548-43D0-8100-9F58D30258D4}" dt="2024-10-04T07:43:45.192" v="14" actId="22"/>
          <ac:picMkLst>
            <pc:docMk/>
            <pc:sldMk cId="872093806" sldId="257"/>
            <ac:picMk id="7" creationId="{DA7A8DDA-0DD4-6BE8-FA43-B48B080B8782}"/>
          </ac:picMkLst>
        </pc:picChg>
        <pc:picChg chg="add del">
          <ac:chgData name="Jørn Lundberg" userId="00381201-4e25-420e-a3b0-13e50c3dfb8b" providerId="ADAL" clId="{6F588AD4-0548-43D0-8100-9F58D30258D4}" dt="2024-10-04T07:43:58.604" v="15" actId="478"/>
          <ac:picMkLst>
            <pc:docMk/>
            <pc:sldMk cId="872093806" sldId="257"/>
            <ac:picMk id="8" creationId="{BFAB6EAB-ECC7-48C6-A73B-16EB3BFD15CB}"/>
          </ac:picMkLst>
        </pc:picChg>
        <pc:picChg chg="add mod ord">
          <ac:chgData name="Jørn Lundberg" userId="00381201-4e25-420e-a3b0-13e50c3dfb8b" providerId="ADAL" clId="{6F588AD4-0548-43D0-8100-9F58D30258D4}" dt="2024-10-04T07:44:16.286" v="19" actId="167"/>
          <ac:picMkLst>
            <pc:docMk/>
            <pc:sldMk cId="872093806" sldId="257"/>
            <ac:picMk id="10" creationId="{878BAAF6-A5FF-5598-239E-3A1B508839DB}"/>
          </ac:picMkLst>
        </pc:picChg>
      </pc:sldChg>
      <pc:sldChg chg="addSp delSp modSp mod">
        <pc:chgData name="Jørn Lundberg" userId="00381201-4e25-420e-a3b0-13e50c3dfb8b" providerId="ADAL" clId="{6F588AD4-0548-43D0-8100-9F58D30258D4}" dt="2024-10-04T07:50:34.822" v="122" actId="1076"/>
        <pc:sldMkLst>
          <pc:docMk/>
          <pc:sldMk cId="1948783320" sldId="258"/>
        </pc:sldMkLst>
        <pc:picChg chg="del">
          <ac:chgData name="Jørn Lundberg" userId="00381201-4e25-420e-a3b0-13e50c3dfb8b" providerId="ADAL" clId="{6F588AD4-0548-43D0-8100-9F58D30258D4}" dt="2024-10-04T07:49:35.346" v="113" actId="478"/>
          <ac:picMkLst>
            <pc:docMk/>
            <pc:sldMk cId="1948783320" sldId="258"/>
            <ac:picMk id="4" creationId="{7CD6FBBE-0CDB-4425-8C02-B4C637438110}"/>
          </ac:picMkLst>
        </pc:picChg>
        <pc:picChg chg="add del mod">
          <ac:chgData name="Jørn Lundberg" userId="00381201-4e25-420e-a3b0-13e50c3dfb8b" providerId="ADAL" clId="{6F588AD4-0548-43D0-8100-9F58D30258D4}" dt="2024-10-04T07:49:54.348" v="118" actId="478"/>
          <ac:picMkLst>
            <pc:docMk/>
            <pc:sldMk cId="1948783320" sldId="258"/>
            <ac:picMk id="6" creationId="{41FC69EE-71D5-4CB2-A618-E2CA282ADB1B}"/>
          </ac:picMkLst>
        </pc:picChg>
        <pc:picChg chg="add mod">
          <ac:chgData name="Jørn Lundberg" userId="00381201-4e25-420e-a3b0-13e50c3dfb8b" providerId="ADAL" clId="{6F588AD4-0548-43D0-8100-9F58D30258D4}" dt="2024-10-04T07:50:34.822" v="122" actId="1076"/>
          <ac:picMkLst>
            <pc:docMk/>
            <pc:sldMk cId="1948783320" sldId="258"/>
            <ac:picMk id="8" creationId="{24A3C9F7-1CF8-1659-E936-2B06139FAFF7}"/>
          </ac:picMkLst>
        </pc:picChg>
      </pc:sldChg>
      <pc:sldChg chg="addSp delSp modSp mod">
        <pc:chgData name="Jørn Lundberg" userId="00381201-4e25-420e-a3b0-13e50c3dfb8b" providerId="ADAL" clId="{6F588AD4-0548-43D0-8100-9F58D30258D4}" dt="2024-10-04T07:59:39.951" v="152" actId="14100"/>
        <pc:sldMkLst>
          <pc:docMk/>
          <pc:sldMk cId="2988033789" sldId="259"/>
        </pc:sldMkLst>
        <pc:spChg chg="mod">
          <ac:chgData name="Jørn Lundberg" userId="00381201-4e25-420e-a3b0-13e50c3dfb8b" providerId="ADAL" clId="{6F588AD4-0548-43D0-8100-9F58D30258D4}" dt="2024-10-04T07:58:23.504" v="149" actId="403"/>
          <ac:spMkLst>
            <pc:docMk/>
            <pc:sldMk cId="2988033789" sldId="259"/>
            <ac:spMk id="2" creationId="{41DC94A9-0E4B-4977-BDC6-BE0C01048C0D}"/>
          </ac:spMkLst>
        </pc:spChg>
        <pc:spChg chg="mod">
          <ac:chgData name="Jørn Lundberg" userId="00381201-4e25-420e-a3b0-13e50c3dfb8b" providerId="ADAL" clId="{6F588AD4-0548-43D0-8100-9F58D30258D4}" dt="2024-10-04T07:59:39.951" v="152" actId="14100"/>
          <ac:spMkLst>
            <pc:docMk/>
            <pc:sldMk cId="2988033789" sldId="259"/>
            <ac:spMk id="3" creationId="{118B7796-92E8-48C2-BF42-6F2A0A531426}"/>
          </ac:spMkLst>
        </pc:spChg>
        <pc:picChg chg="add mod">
          <ac:chgData name="Jørn Lundberg" userId="00381201-4e25-420e-a3b0-13e50c3dfb8b" providerId="ADAL" clId="{6F588AD4-0548-43D0-8100-9F58D30258D4}" dt="2024-10-04T07:57:04.542" v="138" actId="1076"/>
          <ac:picMkLst>
            <pc:docMk/>
            <pc:sldMk cId="2988033789" sldId="259"/>
            <ac:picMk id="5" creationId="{1365B481-F6D2-B782-82C5-E14281E644F0}"/>
          </ac:picMkLst>
        </pc:picChg>
        <pc:picChg chg="del">
          <ac:chgData name="Jørn Lundberg" userId="00381201-4e25-420e-a3b0-13e50c3dfb8b" providerId="ADAL" clId="{6F588AD4-0548-43D0-8100-9F58D30258D4}" dt="2024-10-04T07:56:46.732" v="133" actId="478"/>
          <ac:picMkLst>
            <pc:docMk/>
            <pc:sldMk cId="2988033789" sldId="259"/>
            <ac:picMk id="6" creationId="{AB9F83D2-3258-4922-82BC-3616C57955CA}"/>
          </ac:picMkLst>
        </pc:picChg>
      </pc:sldChg>
      <pc:sldChg chg="addSp delSp modSp mod">
        <pc:chgData name="Jørn Lundberg" userId="00381201-4e25-420e-a3b0-13e50c3dfb8b" providerId="ADAL" clId="{6F588AD4-0548-43D0-8100-9F58D30258D4}" dt="2024-10-04T07:55:27.632" v="132" actId="14100"/>
        <pc:sldMkLst>
          <pc:docMk/>
          <pc:sldMk cId="143227730" sldId="260"/>
        </pc:sldMkLst>
        <pc:spChg chg="mod">
          <ac:chgData name="Jørn Lundberg" userId="00381201-4e25-420e-a3b0-13e50c3dfb8b" providerId="ADAL" clId="{6F588AD4-0548-43D0-8100-9F58D30258D4}" dt="2024-10-04T07:55:27.632" v="132" actId="14100"/>
          <ac:spMkLst>
            <pc:docMk/>
            <pc:sldMk cId="143227730" sldId="260"/>
            <ac:spMk id="3" creationId="{118B7796-92E8-48C2-BF42-6F2A0A531426}"/>
          </ac:spMkLst>
        </pc:spChg>
        <pc:picChg chg="del">
          <ac:chgData name="Jørn Lundberg" userId="00381201-4e25-420e-a3b0-13e50c3dfb8b" providerId="ADAL" clId="{6F588AD4-0548-43D0-8100-9F58D30258D4}" dt="2024-10-04T07:55:05.475" v="127" actId="478"/>
          <ac:picMkLst>
            <pc:docMk/>
            <pc:sldMk cId="143227730" sldId="260"/>
            <ac:picMk id="5" creationId="{89E228DB-C387-43CA-B47B-7A6231D335F7}"/>
          </ac:picMkLst>
        </pc:picChg>
        <pc:picChg chg="add mod">
          <ac:chgData name="Jørn Lundberg" userId="00381201-4e25-420e-a3b0-13e50c3dfb8b" providerId="ADAL" clId="{6F588AD4-0548-43D0-8100-9F58D30258D4}" dt="2024-10-04T07:55:21.871" v="131" actId="14100"/>
          <ac:picMkLst>
            <pc:docMk/>
            <pc:sldMk cId="143227730" sldId="260"/>
            <ac:picMk id="6" creationId="{463D7836-6ECB-CDC8-B896-359D7CCE3712}"/>
          </ac:picMkLst>
        </pc:picChg>
      </pc:sldChg>
      <pc:sldChg chg="addSp delSp modSp mod">
        <pc:chgData name="Jørn Lundberg" userId="00381201-4e25-420e-a3b0-13e50c3dfb8b" providerId="ADAL" clId="{6F588AD4-0548-43D0-8100-9F58D30258D4}" dt="2024-10-04T07:53:13.394" v="126" actId="1076"/>
        <pc:sldMkLst>
          <pc:docMk/>
          <pc:sldMk cId="1796798464" sldId="261"/>
        </pc:sldMkLst>
        <pc:picChg chg="add mod">
          <ac:chgData name="Jørn Lundberg" userId="00381201-4e25-420e-a3b0-13e50c3dfb8b" providerId="ADAL" clId="{6F588AD4-0548-43D0-8100-9F58D30258D4}" dt="2024-10-04T07:53:13.394" v="126" actId="1076"/>
          <ac:picMkLst>
            <pc:docMk/>
            <pc:sldMk cId="1796798464" sldId="261"/>
            <ac:picMk id="5" creationId="{0D3C1DFB-C77C-602B-A5C6-B0C9885E91EC}"/>
          </ac:picMkLst>
        </pc:picChg>
        <pc:picChg chg="del">
          <ac:chgData name="Jørn Lundberg" userId="00381201-4e25-420e-a3b0-13e50c3dfb8b" providerId="ADAL" clId="{6F588AD4-0548-43D0-8100-9F58D30258D4}" dt="2024-10-04T07:53:07.097" v="123" actId="478"/>
          <ac:picMkLst>
            <pc:docMk/>
            <pc:sldMk cId="1796798464" sldId="261"/>
            <ac:picMk id="6" creationId="{7D99CB92-3A37-4FFE-8FBA-C3A930D40532}"/>
          </ac:picMkLst>
        </pc:picChg>
      </pc:sldChg>
      <pc:sldChg chg="modSp mod">
        <pc:chgData name="Jørn Lundberg" userId="00381201-4e25-420e-a3b0-13e50c3dfb8b" providerId="ADAL" clId="{6F588AD4-0548-43D0-8100-9F58D30258D4}" dt="2024-10-04T07:57:49.166" v="144" actId="403"/>
        <pc:sldMkLst>
          <pc:docMk/>
          <pc:sldMk cId="1664365210" sldId="264"/>
        </pc:sldMkLst>
        <pc:spChg chg="mod">
          <ac:chgData name="Jørn Lundberg" userId="00381201-4e25-420e-a3b0-13e50c3dfb8b" providerId="ADAL" clId="{6F588AD4-0548-43D0-8100-9F58D30258D4}" dt="2024-10-04T07:57:41.582" v="141" actId="1076"/>
          <ac:spMkLst>
            <pc:docMk/>
            <pc:sldMk cId="1664365210" sldId="264"/>
            <ac:spMk id="2" creationId="{41DC94A9-0E4B-4977-BDC6-BE0C01048C0D}"/>
          </ac:spMkLst>
        </pc:spChg>
        <pc:spChg chg="mod">
          <ac:chgData name="Jørn Lundberg" userId="00381201-4e25-420e-a3b0-13e50c3dfb8b" providerId="ADAL" clId="{6F588AD4-0548-43D0-8100-9F58D30258D4}" dt="2024-10-04T07:57:49.166" v="144" actId="403"/>
          <ac:spMkLst>
            <pc:docMk/>
            <pc:sldMk cId="1664365210" sldId="264"/>
            <ac:spMk id="3" creationId="{118B7796-92E8-48C2-BF42-6F2A0A531426}"/>
          </ac:spMkLst>
        </pc:spChg>
      </pc:sldChg>
      <pc:sldChg chg="addSp delSp modSp mod modAnim">
        <pc:chgData name="Jørn Lundberg" userId="00381201-4e25-420e-a3b0-13e50c3dfb8b" providerId="ADAL" clId="{6F588AD4-0548-43D0-8100-9F58D30258D4}" dt="2024-10-04T08:05:18.628" v="267"/>
        <pc:sldMkLst>
          <pc:docMk/>
          <pc:sldMk cId="3124239748" sldId="269"/>
        </pc:sldMkLst>
        <pc:spChg chg="add mod">
          <ac:chgData name="Jørn Lundberg" userId="00381201-4e25-420e-a3b0-13e50c3dfb8b" providerId="ADAL" clId="{6F588AD4-0548-43D0-8100-9F58D30258D4}" dt="2024-10-04T08:04:38.835" v="264" actId="14100"/>
          <ac:spMkLst>
            <pc:docMk/>
            <pc:sldMk cId="3124239748" sldId="269"/>
            <ac:spMk id="7" creationId="{F029F4EC-DC88-FDAE-4D3E-859F4C53A8A2}"/>
          </ac:spMkLst>
        </pc:spChg>
        <pc:spChg chg="del mod">
          <ac:chgData name="Jørn Lundberg" userId="00381201-4e25-420e-a3b0-13e50c3dfb8b" providerId="ADAL" clId="{6F588AD4-0548-43D0-8100-9F58D30258D4}" dt="2024-10-04T08:04:02.438" v="239" actId="478"/>
          <ac:spMkLst>
            <pc:docMk/>
            <pc:sldMk cId="3124239748" sldId="269"/>
            <ac:spMk id="8" creationId="{C475D8E5-834D-4378-ADBB-E8E5D9B1C7F7}"/>
          </ac:spMkLst>
        </pc:spChg>
        <pc:spChg chg="mod">
          <ac:chgData name="Jørn Lundberg" userId="00381201-4e25-420e-a3b0-13e50c3dfb8b" providerId="ADAL" clId="{6F588AD4-0548-43D0-8100-9F58D30258D4}" dt="2024-10-04T08:00:14.314" v="157" actId="1076"/>
          <ac:spMkLst>
            <pc:docMk/>
            <pc:sldMk cId="3124239748" sldId="269"/>
            <ac:spMk id="11" creationId="{21494774-D715-447E-9EEA-B39B0F93B644}"/>
          </ac:spMkLst>
        </pc:spChg>
        <pc:spChg chg="add mod">
          <ac:chgData name="Jørn Lundberg" userId="00381201-4e25-420e-a3b0-13e50c3dfb8b" providerId="ADAL" clId="{6F588AD4-0548-43D0-8100-9F58D30258D4}" dt="2024-10-04T08:04:18.650" v="262" actId="20577"/>
          <ac:spMkLst>
            <pc:docMk/>
            <pc:sldMk cId="3124239748" sldId="269"/>
            <ac:spMk id="12" creationId="{06B2D05C-D050-8C52-7D5F-770E8B91418A}"/>
          </ac:spMkLst>
        </pc:spChg>
        <pc:picChg chg="add del mod ord">
          <ac:chgData name="Jørn Lundberg" userId="00381201-4e25-420e-a3b0-13e50c3dfb8b" providerId="ADAL" clId="{6F588AD4-0548-43D0-8100-9F58D30258D4}" dt="2024-10-04T08:00:23.532" v="158" actId="478"/>
          <ac:picMkLst>
            <pc:docMk/>
            <pc:sldMk cId="3124239748" sldId="269"/>
            <ac:picMk id="3" creationId="{A30924A1-C746-6BF4-4977-CFBE68C0716E}"/>
          </ac:picMkLst>
        </pc:picChg>
        <pc:picChg chg="del">
          <ac:chgData name="Jørn Lundberg" userId="00381201-4e25-420e-a3b0-13e50c3dfb8b" providerId="ADAL" clId="{6F588AD4-0548-43D0-8100-9F58D30258D4}" dt="2024-10-04T07:59:52.009" v="153" actId="478"/>
          <ac:picMkLst>
            <pc:docMk/>
            <pc:sldMk cId="3124239748" sldId="269"/>
            <ac:picMk id="5" creationId="{4164891A-7CD0-4A2C-A172-829FD1094011}"/>
          </ac:picMkLst>
        </pc:picChg>
        <pc:picChg chg="add del mod ord">
          <ac:chgData name="Jørn Lundberg" userId="00381201-4e25-420e-a3b0-13e50c3dfb8b" providerId="ADAL" clId="{6F588AD4-0548-43D0-8100-9F58D30258D4}" dt="2024-10-04T08:03:27.981" v="233" actId="478"/>
          <ac:picMkLst>
            <pc:docMk/>
            <pc:sldMk cId="3124239748" sldId="269"/>
            <ac:picMk id="6" creationId="{BFF11E59-28EC-7CBC-62A0-83F78497B61A}"/>
          </ac:picMkLst>
        </pc:picChg>
        <pc:picChg chg="add mod ord">
          <ac:chgData name="Jørn Lundberg" userId="00381201-4e25-420e-a3b0-13e50c3dfb8b" providerId="ADAL" clId="{6F588AD4-0548-43D0-8100-9F58D30258D4}" dt="2024-10-04T08:03:39.859" v="236" actId="14100"/>
          <ac:picMkLst>
            <pc:docMk/>
            <pc:sldMk cId="3124239748" sldId="269"/>
            <ac:picMk id="10" creationId="{99CB038D-DDD0-32DC-D57B-E892A1D038F0}"/>
          </ac:picMkLst>
        </pc:picChg>
      </pc:sldChg>
      <pc:sldChg chg="addSp delSp modSp mod">
        <pc:chgData name="Jørn Lundberg" userId="00381201-4e25-420e-a3b0-13e50c3dfb8b" providerId="ADAL" clId="{6F588AD4-0548-43D0-8100-9F58D30258D4}" dt="2024-10-04T08:10:05.921" v="283" actId="478"/>
        <pc:sldMkLst>
          <pc:docMk/>
          <pc:sldMk cId="3798079624" sldId="270"/>
        </pc:sldMkLst>
        <pc:spChg chg="add del mod">
          <ac:chgData name="Jørn Lundberg" userId="00381201-4e25-420e-a3b0-13e50c3dfb8b" providerId="ADAL" clId="{6F588AD4-0548-43D0-8100-9F58D30258D4}" dt="2024-10-04T08:08:45.760" v="277" actId="478"/>
          <ac:spMkLst>
            <pc:docMk/>
            <pc:sldMk cId="3798079624" sldId="270"/>
            <ac:spMk id="3" creationId="{FCCAFEC8-B025-00EE-53DE-7CEB69F9F7FC}"/>
          </ac:spMkLst>
        </pc:spChg>
        <pc:spChg chg="del mod">
          <ac:chgData name="Jørn Lundberg" userId="00381201-4e25-420e-a3b0-13e50c3dfb8b" providerId="ADAL" clId="{6F588AD4-0548-43D0-8100-9F58D30258D4}" dt="2024-10-04T08:10:05.921" v="283" actId="478"/>
          <ac:spMkLst>
            <pc:docMk/>
            <pc:sldMk cId="3798079624" sldId="270"/>
            <ac:spMk id="6" creationId="{CB9C1298-74D4-4B84-855D-6A3A2A7D8A78}"/>
          </ac:spMkLst>
        </pc:spChg>
        <pc:spChg chg="mod">
          <ac:chgData name="Jørn Lundberg" userId="00381201-4e25-420e-a3b0-13e50c3dfb8b" providerId="ADAL" clId="{6F588AD4-0548-43D0-8100-9F58D30258D4}" dt="2024-10-04T08:09:23.262" v="281" actId="1076"/>
          <ac:spMkLst>
            <pc:docMk/>
            <pc:sldMk cId="3798079624" sldId="270"/>
            <ac:spMk id="7" creationId="{89FD36ED-7E60-46DA-BFD7-E074499C7FFB}"/>
          </ac:spMkLst>
        </pc:spChg>
        <pc:picChg chg="del">
          <ac:chgData name="Jørn Lundberg" userId="00381201-4e25-420e-a3b0-13e50c3dfb8b" providerId="ADAL" clId="{6F588AD4-0548-43D0-8100-9F58D30258D4}" dt="2024-10-04T08:07:24.575" v="268" actId="478"/>
          <ac:picMkLst>
            <pc:docMk/>
            <pc:sldMk cId="3798079624" sldId="270"/>
            <ac:picMk id="5" creationId="{EBFA7CC2-56C2-445C-894A-DC82BB6F844A}"/>
          </ac:picMkLst>
        </pc:picChg>
        <pc:picChg chg="add mod ord">
          <ac:chgData name="Jørn Lundberg" userId="00381201-4e25-420e-a3b0-13e50c3dfb8b" providerId="ADAL" clId="{6F588AD4-0548-43D0-8100-9F58D30258D4}" dt="2024-10-04T08:09:08.538" v="279" actId="170"/>
          <ac:picMkLst>
            <pc:docMk/>
            <pc:sldMk cId="3798079624" sldId="270"/>
            <ac:picMk id="8" creationId="{F19AA604-9664-7212-9E34-AC56E0FD1115}"/>
          </ac:picMkLst>
        </pc:picChg>
      </pc:sldChg>
      <pc:sldChg chg="addSp delSp modSp mod ord">
        <pc:chgData name="Jørn Lundberg" userId="00381201-4e25-420e-a3b0-13e50c3dfb8b" providerId="ADAL" clId="{6F588AD4-0548-43D0-8100-9F58D30258D4}" dt="2024-10-04T08:15:05.174" v="395" actId="1076"/>
        <pc:sldMkLst>
          <pc:docMk/>
          <pc:sldMk cId="1612548155" sldId="271"/>
        </pc:sldMkLst>
        <pc:spChg chg="add del mod">
          <ac:chgData name="Jørn Lundberg" userId="00381201-4e25-420e-a3b0-13e50c3dfb8b" providerId="ADAL" clId="{6F588AD4-0548-43D0-8100-9F58D30258D4}" dt="2024-10-04T08:11:31.243" v="306" actId="478"/>
          <ac:spMkLst>
            <pc:docMk/>
            <pc:sldMk cId="1612548155" sldId="271"/>
            <ac:spMk id="3" creationId="{87FAE80F-EDCF-7B51-9568-A9ABAF0B86D5}"/>
          </ac:spMkLst>
        </pc:spChg>
        <pc:spChg chg="mod">
          <ac:chgData name="Jørn Lundberg" userId="00381201-4e25-420e-a3b0-13e50c3dfb8b" providerId="ADAL" clId="{6F588AD4-0548-43D0-8100-9F58D30258D4}" dt="2024-10-04T08:12:46.270" v="318" actId="1076"/>
          <ac:spMkLst>
            <pc:docMk/>
            <pc:sldMk cId="1612548155" sldId="271"/>
            <ac:spMk id="6" creationId="{A0F299D1-ED8D-4299-A9BD-2CB464F1694D}"/>
          </ac:spMkLst>
        </pc:spChg>
        <pc:spChg chg="mod">
          <ac:chgData name="Jørn Lundberg" userId="00381201-4e25-420e-a3b0-13e50c3dfb8b" providerId="ADAL" clId="{6F588AD4-0548-43D0-8100-9F58D30258D4}" dt="2024-10-04T08:14:36.483" v="389" actId="1076"/>
          <ac:spMkLst>
            <pc:docMk/>
            <pc:sldMk cId="1612548155" sldId="271"/>
            <ac:spMk id="8" creationId="{344144B7-1BDF-497C-8A94-2E9D1123E53C}"/>
          </ac:spMkLst>
        </pc:spChg>
        <pc:spChg chg="mod">
          <ac:chgData name="Jørn Lundberg" userId="00381201-4e25-420e-a3b0-13e50c3dfb8b" providerId="ADAL" clId="{6F588AD4-0548-43D0-8100-9F58D30258D4}" dt="2024-10-04T08:15:05.174" v="395" actId="1076"/>
          <ac:spMkLst>
            <pc:docMk/>
            <pc:sldMk cId="1612548155" sldId="271"/>
            <ac:spMk id="9" creationId="{6ACB0B74-C263-44B2-8C6D-09C20E57F27D}"/>
          </ac:spMkLst>
        </pc:spChg>
        <pc:spChg chg="mod">
          <ac:chgData name="Jørn Lundberg" userId="00381201-4e25-420e-a3b0-13e50c3dfb8b" providerId="ADAL" clId="{6F588AD4-0548-43D0-8100-9F58D30258D4}" dt="2024-10-04T08:14:41.534" v="390" actId="1076"/>
          <ac:spMkLst>
            <pc:docMk/>
            <pc:sldMk cId="1612548155" sldId="271"/>
            <ac:spMk id="11" creationId="{1C5C8D3D-3B01-4A79-9284-D51E999E18E9}"/>
          </ac:spMkLst>
        </pc:spChg>
        <pc:picChg chg="del">
          <ac:chgData name="Jørn Lundberg" userId="00381201-4e25-420e-a3b0-13e50c3dfb8b" providerId="ADAL" clId="{6F588AD4-0548-43D0-8100-9F58D30258D4}" dt="2024-10-04T08:11:26.910" v="305" actId="478"/>
          <ac:picMkLst>
            <pc:docMk/>
            <pc:sldMk cId="1612548155" sldId="271"/>
            <ac:picMk id="5" creationId="{F01D773B-2073-4EA5-AFE1-EFE7908BA677}"/>
          </ac:picMkLst>
        </pc:picChg>
        <pc:picChg chg="add mod ord">
          <ac:chgData name="Jørn Lundberg" userId="00381201-4e25-420e-a3b0-13e50c3dfb8b" providerId="ADAL" clId="{6F588AD4-0548-43D0-8100-9F58D30258D4}" dt="2024-10-04T08:14:57.748" v="394" actId="1076"/>
          <ac:picMkLst>
            <pc:docMk/>
            <pc:sldMk cId="1612548155" sldId="271"/>
            <ac:picMk id="7" creationId="{BE09F3B4-2B1D-247B-3D8D-9E991E265466}"/>
          </ac:picMkLst>
        </pc:picChg>
      </pc:sldChg>
      <pc:sldChg chg="addSp delSp modSp mod">
        <pc:chgData name="Jørn Lundberg" userId="00381201-4e25-420e-a3b0-13e50c3dfb8b" providerId="ADAL" clId="{6F588AD4-0548-43D0-8100-9F58D30258D4}" dt="2024-10-04T08:51:48.622" v="539" actId="1076"/>
        <pc:sldMkLst>
          <pc:docMk/>
          <pc:sldMk cId="4001932666" sldId="272"/>
        </pc:sldMkLst>
        <pc:spChg chg="add del mod">
          <ac:chgData name="Jørn Lundberg" userId="00381201-4e25-420e-a3b0-13e50c3dfb8b" providerId="ADAL" clId="{6F588AD4-0548-43D0-8100-9F58D30258D4}" dt="2024-10-04T08:24:02.253" v="412" actId="478"/>
          <ac:spMkLst>
            <pc:docMk/>
            <pc:sldMk cId="4001932666" sldId="272"/>
            <ac:spMk id="3" creationId="{F38A76BA-8A24-AB44-91D2-490505AD1D7D}"/>
          </ac:spMkLst>
        </pc:spChg>
        <pc:spChg chg="del">
          <ac:chgData name="Jørn Lundberg" userId="00381201-4e25-420e-a3b0-13e50c3dfb8b" providerId="ADAL" clId="{6F588AD4-0548-43D0-8100-9F58D30258D4}" dt="2024-10-04T08:10:47.042" v="284" actId="478"/>
          <ac:spMkLst>
            <pc:docMk/>
            <pc:sldMk cId="4001932666" sldId="272"/>
            <ac:spMk id="8" creationId="{96E99B1D-4D35-4E6B-8CBD-60617E45FD5A}"/>
          </ac:spMkLst>
        </pc:spChg>
        <pc:spChg chg="mod">
          <ac:chgData name="Jørn Lundberg" userId="00381201-4e25-420e-a3b0-13e50c3dfb8b" providerId="ADAL" clId="{6F588AD4-0548-43D0-8100-9F58D30258D4}" dt="2024-10-04T08:51:48.622" v="539" actId="1076"/>
          <ac:spMkLst>
            <pc:docMk/>
            <pc:sldMk cId="4001932666" sldId="272"/>
            <ac:spMk id="9" creationId="{42A7A946-BE53-4368-8B18-E74263A1599B}"/>
          </ac:spMkLst>
        </pc:spChg>
        <pc:spChg chg="add del mod">
          <ac:chgData name="Jørn Lundberg" userId="00381201-4e25-420e-a3b0-13e50c3dfb8b" providerId="ADAL" clId="{6F588AD4-0548-43D0-8100-9F58D30258D4}" dt="2024-10-04T08:51:11.307" v="536" actId="478"/>
          <ac:spMkLst>
            <pc:docMk/>
            <pc:sldMk cId="4001932666" sldId="272"/>
            <ac:spMk id="10" creationId="{C838B465-172E-289E-9E5A-911678F5761E}"/>
          </ac:spMkLst>
        </pc:spChg>
        <pc:picChg chg="add del">
          <ac:chgData name="Jørn Lundberg" userId="00381201-4e25-420e-a3b0-13e50c3dfb8b" providerId="ADAL" clId="{6F588AD4-0548-43D0-8100-9F58D30258D4}" dt="2024-10-04T08:24:00.850" v="410" actId="22"/>
          <ac:picMkLst>
            <pc:docMk/>
            <pc:sldMk cId="4001932666" sldId="272"/>
            <ac:picMk id="5" creationId="{6489B1BB-14D9-CBB2-7441-04D9FFC6557B}"/>
          </ac:picMkLst>
        </pc:picChg>
        <pc:picChg chg="add del">
          <ac:chgData name="Jørn Lundberg" userId="00381201-4e25-420e-a3b0-13e50c3dfb8b" providerId="ADAL" clId="{6F588AD4-0548-43D0-8100-9F58D30258D4}" dt="2024-10-04T08:51:07.210" v="535" actId="478"/>
          <ac:picMkLst>
            <pc:docMk/>
            <pc:sldMk cId="4001932666" sldId="272"/>
            <ac:picMk id="7" creationId="{79D1B8B2-49B9-4AA7-B612-352FC8EF8014}"/>
          </ac:picMkLst>
        </pc:picChg>
        <pc:picChg chg="add ord">
          <ac:chgData name="Jørn Lundberg" userId="00381201-4e25-420e-a3b0-13e50c3dfb8b" providerId="ADAL" clId="{6F588AD4-0548-43D0-8100-9F58D30258D4}" dt="2024-10-04T08:51:38.914" v="538" actId="171"/>
          <ac:picMkLst>
            <pc:docMk/>
            <pc:sldMk cId="4001932666" sldId="272"/>
            <ac:picMk id="13" creationId="{CA3C0429-8139-8AFC-BD77-5CE50B378526}"/>
          </ac:picMkLst>
        </pc:picChg>
      </pc:sldChg>
      <pc:sldChg chg="addSp delSp modSp mod ord">
        <pc:chgData name="Jørn Lundberg" userId="00381201-4e25-420e-a3b0-13e50c3dfb8b" providerId="ADAL" clId="{6F588AD4-0548-43D0-8100-9F58D30258D4}" dt="2024-10-04T08:24:10.056" v="414"/>
        <pc:sldMkLst>
          <pc:docMk/>
          <pc:sldMk cId="49250744" sldId="273"/>
        </pc:sldMkLst>
        <pc:spChg chg="add del mod">
          <ac:chgData name="Jørn Lundberg" userId="00381201-4e25-420e-a3b0-13e50c3dfb8b" providerId="ADAL" clId="{6F588AD4-0548-43D0-8100-9F58D30258D4}" dt="2024-10-04T08:22:57.361" v="397" actId="478"/>
          <ac:spMkLst>
            <pc:docMk/>
            <pc:sldMk cId="49250744" sldId="273"/>
            <ac:spMk id="3" creationId="{8492EB25-614C-CC70-C954-24A74DD827EB}"/>
          </ac:spMkLst>
        </pc:spChg>
        <pc:spChg chg="mod">
          <ac:chgData name="Jørn Lundberg" userId="00381201-4e25-420e-a3b0-13e50c3dfb8b" providerId="ADAL" clId="{6F588AD4-0548-43D0-8100-9F58D30258D4}" dt="2024-10-04T08:23:12.287" v="403" actId="1076"/>
          <ac:spMkLst>
            <pc:docMk/>
            <pc:sldMk cId="49250744" sldId="273"/>
            <ac:spMk id="6" creationId="{7A0114FB-8FA6-4278-B6A4-63765497BD1D}"/>
          </ac:spMkLst>
        </pc:spChg>
        <pc:spChg chg="mod">
          <ac:chgData name="Jørn Lundberg" userId="00381201-4e25-420e-a3b0-13e50c3dfb8b" providerId="ADAL" clId="{6F588AD4-0548-43D0-8100-9F58D30258D4}" dt="2024-10-04T08:23:23.245" v="406" actId="1076"/>
          <ac:spMkLst>
            <pc:docMk/>
            <pc:sldMk cId="49250744" sldId="273"/>
            <ac:spMk id="15" creationId="{412627B5-F0C6-478A-A9B4-B44B6B8FEB28}"/>
          </ac:spMkLst>
        </pc:spChg>
        <pc:picChg chg="del">
          <ac:chgData name="Jørn Lundberg" userId="00381201-4e25-420e-a3b0-13e50c3dfb8b" providerId="ADAL" clId="{6F588AD4-0548-43D0-8100-9F58D30258D4}" dt="2024-10-04T08:22:34.655" v="396" actId="478"/>
          <ac:picMkLst>
            <pc:docMk/>
            <pc:sldMk cId="49250744" sldId="273"/>
            <ac:picMk id="5" creationId="{0888B674-A0C9-4885-BF0E-521A1D0945F3}"/>
          </ac:picMkLst>
        </pc:picChg>
        <pc:picChg chg="add mod ord">
          <ac:chgData name="Jørn Lundberg" userId="00381201-4e25-420e-a3b0-13e50c3dfb8b" providerId="ADAL" clId="{6F588AD4-0548-43D0-8100-9F58D30258D4}" dt="2024-10-04T08:23:16.983" v="405" actId="1076"/>
          <ac:picMkLst>
            <pc:docMk/>
            <pc:sldMk cId="49250744" sldId="273"/>
            <ac:picMk id="7" creationId="{EE4810DF-1D19-27B0-6C7E-DD099E370BF7}"/>
          </ac:picMkLst>
        </pc:picChg>
      </pc:sldChg>
      <pc:sldChg chg="addSp delSp modSp mod ord">
        <pc:chgData name="Jørn Lundberg" userId="00381201-4e25-420e-a3b0-13e50c3dfb8b" providerId="ADAL" clId="{6F588AD4-0548-43D0-8100-9F58D30258D4}" dt="2024-10-04T08:25:58.733" v="430"/>
        <pc:sldMkLst>
          <pc:docMk/>
          <pc:sldMk cId="3797415383" sldId="274"/>
        </pc:sldMkLst>
        <pc:spChg chg="add del mod">
          <ac:chgData name="Jørn Lundberg" userId="00381201-4e25-420e-a3b0-13e50c3dfb8b" providerId="ADAL" clId="{6F588AD4-0548-43D0-8100-9F58D30258D4}" dt="2024-10-04T08:25:02.396" v="416" actId="478"/>
          <ac:spMkLst>
            <pc:docMk/>
            <pc:sldMk cId="3797415383" sldId="274"/>
            <ac:spMk id="3" creationId="{CDD1D0D5-6DFA-12E6-D145-7CEBB3FCB73D}"/>
          </ac:spMkLst>
        </pc:spChg>
        <pc:spChg chg="mod">
          <ac:chgData name="Jørn Lundberg" userId="00381201-4e25-420e-a3b0-13e50c3dfb8b" providerId="ADAL" clId="{6F588AD4-0548-43D0-8100-9F58D30258D4}" dt="2024-10-04T08:25:17.015" v="425" actId="1076"/>
          <ac:spMkLst>
            <pc:docMk/>
            <pc:sldMk cId="3797415383" sldId="274"/>
            <ac:spMk id="6" creationId="{71FE2D2E-2C46-4D5A-8596-5654EBD22178}"/>
          </ac:spMkLst>
        </pc:spChg>
        <pc:spChg chg="mod">
          <ac:chgData name="Jørn Lundberg" userId="00381201-4e25-420e-a3b0-13e50c3dfb8b" providerId="ADAL" clId="{6F588AD4-0548-43D0-8100-9F58D30258D4}" dt="2024-10-04T08:25:24.420" v="426" actId="1076"/>
          <ac:spMkLst>
            <pc:docMk/>
            <pc:sldMk cId="3797415383" sldId="274"/>
            <ac:spMk id="23" creationId="{CB5D4C24-4D44-4450-9030-2D47C6F173E7}"/>
          </ac:spMkLst>
        </pc:spChg>
        <pc:picChg chg="del">
          <ac:chgData name="Jørn Lundberg" userId="00381201-4e25-420e-a3b0-13e50c3dfb8b" providerId="ADAL" clId="{6F588AD4-0548-43D0-8100-9F58D30258D4}" dt="2024-10-04T08:24:58.984" v="415" actId="478"/>
          <ac:picMkLst>
            <pc:docMk/>
            <pc:sldMk cId="3797415383" sldId="274"/>
            <ac:picMk id="5" creationId="{06AC12D5-49E9-4917-840F-1DA7F1A39617}"/>
          </ac:picMkLst>
        </pc:picChg>
        <pc:picChg chg="add ord">
          <ac:chgData name="Jørn Lundberg" userId="00381201-4e25-420e-a3b0-13e50c3dfb8b" providerId="ADAL" clId="{6F588AD4-0548-43D0-8100-9F58D30258D4}" dt="2024-10-04T08:25:08.041" v="424" actId="171"/>
          <ac:picMkLst>
            <pc:docMk/>
            <pc:sldMk cId="3797415383" sldId="274"/>
            <ac:picMk id="7" creationId="{ECA2AF9A-EF59-7B91-8914-247C6CD03AB9}"/>
          </ac:picMkLst>
        </pc:picChg>
        <pc:cxnChg chg="mod">
          <ac:chgData name="Jørn Lundberg" userId="00381201-4e25-420e-a3b0-13e50c3dfb8b" providerId="ADAL" clId="{6F588AD4-0548-43D0-8100-9F58D30258D4}" dt="2024-10-04T08:25:44.689" v="428" actId="14100"/>
          <ac:cxnSpMkLst>
            <pc:docMk/>
            <pc:sldMk cId="3797415383" sldId="274"/>
            <ac:cxnSpMk id="8" creationId="{DFE892F3-B2D0-4022-9E33-D28CC07BED52}"/>
          </ac:cxnSpMkLst>
        </pc:cxnChg>
      </pc:sldChg>
      <pc:sldChg chg="new del">
        <pc:chgData name="Jørn Lundberg" userId="00381201-4e25-420e-a3b0-13e50c3dfb8b" providerId="ADAL" clId="{6F588AD4-0548-43D0-8100-9F58D30258D4}" dt="2024-10-04T08:26:35.617" v="432" actId="680"/>
        <pc:sldMkLst>
          <pc:docMk/>
          <pc:sldMk cId="752595830" sldId="275"/>
        </pc:sldMkLst>
      </pc:sldChg>
      <pc:sldChg chg="delSp modSp add mod ord">
        <pc:chgData name="Jørn Lundberg" userId="00381201-4e25-420e-a3b0-13e50c3dfb8b" providerId="ADAL" clId="{6F588AD4-0548-43D0-8100-9F58D30258D4}" dt="2024-10-04T08:50:36.649" v="534" actId="20577"/>
        <pc:sldMkLst>
          <pc:docMk/>
          <pc:sldMk cId="1330823216" sldId="275"/>
        </pc:sldMkLst>
        <pc:spChg chg="mod">
          <ac:chgData name="Jørn Lundberg" userId="00381201-4e25-420e-a3b0-13e50c3dfb8b" providerId="ADAL" clId="{6F588AD4-0548-43D0-8100-9F58D30258D4}" dt="2024-10-04T08:50:36.649" v="534" actId="20577"/>
          <ac:spMkLst>
            <pc:docMk/>
            <pc:sldMk cId="1330823216" sldId="275"/>
            <ac:spMk id="6" creationId="{7A0114FB-8FA6-4278-B6A4-63765497BD1D}"/>
          </ac:spMkLst>
        </pc:spChg>
        <pc:spChg chg="del">
          <ac:chgData name="Jørn Lundberg" userId="00381201-4e25-420e-a3b0-13e50c3dfb8b" providerId="ADAL" clId="{6F588AD4-0548-43D0-8100-9F58D30258D4}" dt="2024-10-04T08:28:09.366" v="516" actId="478"/>
          <ac:spMkLst>
            <pc:docMk/>
            <pc:sldMk cId="1330823216" sldId="275"/>
            <ac:spMk id="15" creationId="{412627B5-F0C6-478A-A9B4-B44B6B8FEB28}"/>
          </ac:spMkLst>
        </pc:spChg>
        <pc:picChg chg="mod">
          <ac:chgData name="Jørn Lundberg" userId="00381201-4e25-420e-a3b0-13e50c3dfb8b" providerId="ADAL" clId="{6F588AD4-0548-43D0-8100-9F58D30258D4}" dt="2024-10-04T08:28:43.239" v="523" actId="1076"/>
          <ac:picMkLst>
            <pc:docMk/>
            <pc:sldMk cId="1330823216" sldId="275"/>
            <ac:picMk id="7" creationId="{EE4810DF-1D19-27B0-6C7E-DD099E370BF7}"/>
          </ac:picMkLst>
        </pc:picChg>
      </pc:sldChg>
      <pc:sldChg chg="addSp modSp new mod">
        <pc:chgData name="Jørn Lundberg" userId="00381201-4e25-420e-a3b0-13e50c3dfb8b" providerId="ADAL" clId="{6F588AD4-0548-43D0-8100-9F58D30258D4}" dt="2024-10-04T09:08:13.125" v="872" actId="20577"/>
        <pc:sldMkLst>
          <pc:docMk/>
          <pc:sldMk cId="192546354" sldId="276"/>
        </pc:sldMkLst>
        <pc:spChg chg="mod">
          <ac:chgData name="Jørn Lundberg" userId="00381201-4e25-420e-a3b0-13e50c3dfb8b" providerId="ADAL" clId="{6F588AD4-0548-43D0-8100-9F58D30258D4}" dt="2024-10-04T08:55:17.171" v="579" actId="20577"/>
          <ac:spMkLst>
            <pc:docMk/>
            <pc:sldMk cId="192546354" sldId="276"/>
            <ac:spMk id="2" creationId="{B24F7A64-69AE-B957-F84D-31A7D8E44F1A}"/>
          </ac:spMkLst>
        </pc:spChg>
        <pc:spChg chg="mod">
          <ac:chgData name="Jørn Lundberg" userId="00381201-4e25-420e-a3b0-13e50c3dfb8b" providerId="ADAL" clId="{6F588AD4-0548-43D0-8100-9F58D30258D4}" dt="2024-10-04T09:04:41.420" v="765" actId="20577"/>
          <ac:spMkLst>
            <pc:docMk/>
            <pc:sldMk cId="192546354" sldId="276"/>
            <ac:spMk id="3" creationId="{74C1B43E-EA88-A732-6B83-C7653A23C5C8}"/>
          </ac:spMkLst>
        </pc:spChg>
        <pc:spChg chg="add mod">
          <ac:chgData name="Jørn Lundberg" userId="00381201-4e25-420e-a3b0-13e50c3dfb8b" providerId="ADAL" clId="{6F588AD4-0548-43D0-8100-9F58D30258D4}" dt="2024-10-04T09:08:13.125" v="872" actId="20577"/>
          <ac:spMkLst>
            <pc:docMk/>
            <pc:sldMk cId="192546354" sldId="276"/>
            <ac:spMk id="9" creationId="{A732D4FB-CDB5-989D-E682-693FBFF46701}"/>
          </ac:spMkLst>
        </pc:spChg>
        <pc:picChg chg="add mod">
          <ac:chgData name="Jørn Lundberg" userId="00381201-4e25-420e-a3b0-13e50c3dfb8b" providerId="ADAL" clId="{6F588AD4-0548-43D0-8100-9F58D30258D4}" dt="2024-10-04T09:06:09.591" v="777" actId="1076"/>
          <ac:picMkLst>
            <pc:docMk/>
            <pc:sldMk cId="192546354" sldId="276"/>
            <ac:picMk id="5" creationId="{7ED04059-36EF-A746-F297-B28B8E79E2FC}"/>
          </ac:picMkLst>
        </pc:picChg>
        <pc:picChg chg="add mod">
          <ac:chgData name="Jørn Lundberg" userId="00381201-4e25-420e-a3b0-13e50c3dfb8b" providerId="ADAL" clId="{6F588AD4-0548-43D0-8100-9F58D30258D4}" dt="2024-10-04T09:05:36.471" v="774" actId="14100"/>
          <ac:picMkLst>
            <pc:docMk/>
            <pc:sldMk cId="192546354" sldId="276"/>
            <ac:picMk id="6" creationId="{BB5A6AF9-A5E8-36B2-E03C-8F8E0E9668E0}"/>
          </ac:picMkLst>
        </pc:picChg>
        <pc:picChg chg="add mod">
          <ac:chgData name="Jørn Lundberg" userId="00381201-4e25-420e-a3b0-13e50c3dfb8b" providerId="ADAL" clId="{6F588AD4-0548-43D0-8100-9F58D30258D4}" dt="2024-10-04T09:06:03.057" v="776" actId="1076"/>
          <ac:picMkLst>
            <pc:docMk/>
            <pc:sldMk cId="192546354" sldId="276"/>
            <ac:picMk id="8" creationId="{6BCBCD55-5593-5324-6AF4-452E50BBFE63}"/>
          </ac:picMkLst>
        </pc:picChg>
      </pc:sldChg>
      <pc:sldChg chg="addSp delSp add del mod setBg delDesignElem">
        <pc:chgData name="Jørn Lundberg" userId="00381201-4e25-420e-a3b0-13e50c3dfb8b" providerId="ADAL" clId="{6F588AD4-0548-43D0-8100-9F58D30258D4}" dt="2024-10-04T08:52:53.157" v="546"/>
        <pc:sldMkLst>
          <pc:docMk/>
          <pc:sldMk cId="2137487889" sldId="276"/>
        </pc:sldMkLst>
        <pc:spChg chg="add del">
          <ac:chgData name="Jørn Lundberg" userId="00381201-4e25-420e-a3b0-13e50c3dfb8b" providerId="ADAL" clId="{6F588AD4-0548-43D0-8100-9F58D30258D4}" dt="2024-10-04T08:52:52.418" v="545" actId="478"/>
          <ac:spMkLst>
            <pc:docMk/>
            <pc:sldMk cId="2137487889" sldId="276"/>
            <ac:spMk id="9" creationId="{42A7A946-BE53-4368-8B18-E74263A1599B}"/>
          </ac:spMkLst>
        </pc:spChg>
        <pc:spChg chg="add del">
          <ac:chgData name="Jørn Lundberg" userId="00381201-4e25-420e-a3b0-13e50c3dfb8b" providerId="ADAL" clId="{6F588AD4-0548-43D0-8100-9F58D30258D4}" dt="2024-10-04T08:52:53.157" v="546"/>
          <ac:spMkLst>
            <pc:docMk/>
            <pc:sldMk cId="2137487889" sldId="276"/>
            <ac:spMk id="12" creationId="{46D6306C-ED4F-4AAE-B4A5-EEA6AFAD726E}"/>
          </ac:spMkLst>
        </pc:spChg>
        <pc:spChg chg="add del">
          <ac:chgData name="Jørn Lundberg" userId="00381201-4e25-420e-a3b0-13e50c3dfb8b" providerId="ADAL" clId="{6F588AD4-0548-43D0-8100-9F58D30258D4}" dt="2024-10-04T08:52:53.157" v="546"/>
          <ac:spMkLst>
            <pc:docMk/>
            <pc:sldMk cId="2137487889" sldId="276"/>
            <ac:spMk id="14" creationId="{0EC5361D-F897-4856-B945-0455A365EB24}"/>
          </ac:spMkLst>
        </pc:spChg>
        <pc:spChg chg="add del">
          <ac:chgData name="Jørn Lundberg" userId="00381201-4e25-420e-a3b0-13e50c3dfb8b" providerId="ADAL" clId="{6F588AD4-0548-43D0-8100-9F58D30258D4}" dt="2024-10-04T08:52:53.157" v="546"/>
          <ac:spMkLst>
            <pc:docMk/>
            <pc:sldMk cId="2137487889" sldId="276"/>
            <ac:spMk id="16" creationId="{4508C0C5-2268-42B5-B3C8-4D0899E05F8C}"/>
          </ac:spMkLst>
        </pc:spChg>
        <pc:spChg chg="add del">
          <ac:chgData name="Jørn Lundberg" userId="00381201-4e25-420e-a3b0-13e50c3dfb8b" providerId="ADAL" clId="{6F588AD4-0548-43D0-8100-9F58D30258D4}" dt="2024-10-04T08:52:53.157" v="546"/>
          <ac:spMkLst>
            <pc:docMk/>
            <pc:sldMk cId="2137487889" sldId="276"/>
            <ac:spMk id="18" creationId="{141ACBDB-38F8-4B34-8183-BD95B4E55A62}"/>
          </ac:spMkLst>
        </pc:spChg>
        <pc:spChg chg="add del">
          <ac:chgData name="Jørn Lundberg" userId="00381201-4e25-420e-a3b0-13e50c3dfb8b" providerId="ADAL" clId="{6F588AD4-0548-43D0-8100-9F58D30258D4}" dt="2024-10-04T08:52:53.157" v="546"/>
          <ac:spMkLst>
            <pc:docMk/>
            <pc:sldMk cId="2137487889" sldId="276"/>
            <ac:spMk id="20" creationId="{DE00DB52-3455-4E2F-867B-A6D0516E175B}"/>
          </ac:spMkLst>
        </pc:spChg>
        <pc:spChg chg="add del">
          <ac:chgData name="Jørn Lundberg" userId="00381201-4e25-420e-a3b0-13e50c3dfb8b" providerId="ADAL" clId="{6F588AD4-0548-43D0-8100-9F58D30258D4}" dt="2024-10-04T08:52:53.157" v="546"/>
          <ac:spMkLst>
            <pc:docMk/>
            <pc:sldMk cId="2137487889" sldId="276"/>
            <ac:spMk id="22" creationId="{9E914C83-E0D8-4953-92D5-169D28CB43AE}"/>
          </ac:spMkLst>
        </pc:spChg>
        <pc:spChg chg="add del">
          <ac:chgData name="Jørn Lundberg" userId="00381201-4e25-420e-a3b0-13e50c3dfb8b" providerId="ADAL" clId="{6F588AD4-0548-43D0-8100-9F58D30258D4}" dt="2024-10-04T08:52:53.157" v="546"/>
          <ac:spMkLst>
            <pc:docMk/>
            <pc:sldMk cId="2137487889" sldId="276"/>
            <ac:spMk id="24" creationId="{3512E083-F550-46AF-8490-767ECFD00CB7}"/>
          </ac:spMkLst>
        </pc:spChg>
        <pc:picChg chg="add del">
          <ac:chgData name="Jørn Lundberg" userId="00381201-4e25-420e-a3b0-13e50c3dfb8b" providerId="ADAL" clId="{6F588AD4-0548-43D0-8100-9F58D30258D4}" dt="2024-10-04T08:52:48.809" v="544" actId="478"/>
          <ac:picMkLst>
            <pc:docMk/>
            <pc:sldMk cId="2137487889" sldId="276"/>
            <ac:picMk id="13" creationId="{CA3C0429-8139-8AFC-BD77-5CE50B378526}"/>
          </ac:picMkLst>
        </pc:picChg>
      </pc:sldChg>
      <pc:sldChg chg="addSp delSp modSp add del mod modClrScheme delDesignElem chgLayout">
        <pc:chgData name="Jørn Lundberg" userId="00381201-4e25-420e-a3b0-13e50c3dfb8b" providerId="ADAL" clId="{6F588AD4-0548-43D0-8100-9F58D30258D4}" dt="2024-10-04T08:54:51.278" v="560" actId="47"/>
        <pc:sldMkLst>
          <pc:docMk/>
          <pc:sldMk cId="3216111506" sldId="276"/>
        </pc:sldMkLst>
        <pc:spChg chg="add del mod">
          <ac:chgData name="Jørn Lundberg" userId="00381201-4e25-420e-a3b0-13e50c3dfb8b" providerId="ADAL" clId="{6F588AD4-0548-43D0-8100-9F58D30258D4}" dt="2024-10-04T08:53:39.520" v="551" actId="700"/>
          <ac:spMkLst>
            <pc:docMk/>
            <pc:sldMk cId="3216111506" sldId="276"/>
            <ac:spMk id="2" creationId="{353028BE-0633-7A52-1EB1-C58AC040F06F}"/>
          </ac:spMkLst>
        </pc:spChg>
        <pc:spChg chg="add del mod">
          <ac:chgData name="Jørn Lundberg" userId="00381201-4e25-420e-a3b0-13e50c3dfb8b" providerId="ADAL" clId="{6F588AD4-0548-43D0-8100-9F58D30258D4}" dt="2024-10-04T08:53:39.520" v="551" actId="700"/>
          <ac:spMkLst>
            <pc:docMk/>
            <pc:sldMk cId="3216111506" sldId="276"/>
            <ac:spMk id="3" creationId="{43595955-964D-EFA9-E505-54F9DF0564CD}"/>
          </ac:spMkLst>
        </pc:spChg>
        <pc:spChg chg="add del mod">
          <ac:chgData name="Jørn Lundberg" userId="00381201-4e25-420e-a3b0-13e50c3dfb8b" providerId="ADAL" clId="{6F588AD4-0548-43D0-8100-9F58D30258D4}" dt="2024-10-04T08:54:00.896" v="554" actId="700"/>
          <ac:spMkLst>
            <pc:docMk/>
            <pc:sldMk cId="3216111506" sldId="276"/>
            <ac:spMk id="4" creationId="{AF1C7859-5595-BC35-AC46-498C5295BC1D}"/>
          </ac:spMkLst>
        </pc:spChg>
        <pc:spChg chg="add del mod">
          <ac:chgData name="Jørn Lundberg" userId="00381201-4e25-420e-a3b0-13e50c3dfb8b" providerId="ADAL" clId="{6F588AD4-0548-43D0-8100-9F58D30258D4}" dt="2024-10-04T08:54:00.896" v="554" actId="700"/>
          <ac:spMkLst>
            <pc:docMk/>
            <pc:sldMk cId="3216111506" sldId="276"/>
            <ac:spMk id="5" creationId="{8CEBA3F3-D441-5231-2F96-04339EC34C7A}"/>
          </ac:spMkLst>
        </pc:spChg>
        <pc:spChg chg="del">
          <ac:chgData name="Jørn Lundberg" userId="00381201-4e25-420e-a3b0-13e50c3dfb8b" providerId="ADAL" clId="{6F588AD4-0548-43D0-8100-9F58D30258D4}" dt="2024-10-04T08:53:13.149" v="548" actId="478"/>
          <ac:spMkLst>
            <pc:docMk/>
            <pc:sldMk cId="3216111506" sldId="276"/>
            <ac:spMk id="9" creationId="{42A7A946-BE53-4368-8B18-E74263A1599B}"/>
          </ac:spMkLst>
        </pc:spChg>
        <pc:spChg chg="add del">
          <ac:chgData name="Jørn Lundberg" userId="00381201-4e25-420e-a3b0-13e50c3dfb8b" providerId="ADAL" clId="{6F588AD4-0548-43D0-8100-9F58D30258D4}" dt="2024-10-04T08:54:00.896" v="554" actId="700"/>
          <ac:spMkLst>
            <pc:docMk/>
            <pc:sldMk cId="3216111506" sldId="276"/>
            <ac:spMk id="12" creationId="{46D6306C-ED4F-4AAE-B4A5-EEA6AFAD726E}"/>
          </ac:spMkLst>
        </pc:spChg>
        <pc:spChg chg="add del">
          <ac:chgData name="Jørn Lundberg" userId="00381201-4e25-420e-a3b0-13e50c3dfb8b" providerId="ADAL" clId="{6F588AD4-0548-43D0-8100-9F58D30258D4}" dt="2024-10-04T08:54:00.896" v="554" actId="700"/>
          <ac:spMkLst>
            <pc:docMk/>
            <pc:sldMk cId="3216111506" sldId="276"/>
            <ac:spMk id="14" creationId="{0EC5361D-F897-4856-B945-0455A365EB24}"/>
          </ac:spMkLst>
        </pc:spChg>
        <pc:spChg chg="add del">
          <ac:chgData name="Jørn Lundberg" userId="00381201-4e25-420e-a3b0-13e50c3dfb8b" providerId="ADAL" clId="{6F588AD4-0548-43D0-8100-9F58D30258D4}" dt="2024-10-04T08:54:00.896" v="554" actId="700"/>
          <ac:spMkLst>
            <pc:docMk/>
            <pc:sldMk cId="3216111506" sldId="276"/>
            <ac:spMk id="16" creationId="{4508C0C5-2268-42B5-B3C8-4D0899E05F8C}"/>
          </ac:spMkLst>
        </pc:spChg>
        <pc:spChg chg="add del">
          <ac:chgData name="Jørn Lundberg" userId="00381201-4e25-420e-a3b0-13e50c3dfb8b" providerId="ADAL" clId="{6F588AD4-0548-43D0-8100-9F58D30258D4}" dt="2024-10-04T08:54:00.896" v="554" actId="700"/>
          <ac:spMkLst>
            <pc:docMk/>
            <pc:sldMk cId="3216111506" sldId="276"/>
            <ac:spMk id="18" creationId="{141ACBDB-38F8-4B34-8183-BD95B4E55A62}"/>
          </ac:spMkLst>
        </pc:spChg>
        <pc:spChg chg="add del">
          <ac:chgData name="Jørn Lundberg" userId="00381201-4e25-420e-a3b0-13e50c3dfb8b" providerId="ADAL" clId="{6F588AD4-0548-43D0-8100-9F58D30258D4}" dt="2024-10-04T08:54:00.896" v="554" actId="700"/>
          <ac:spMkLst>
            <pc:docMk/>
            <pc:sldMk cId="3216111506" sldId="276"/>
            <ac:spMk id="20" creationId="{DE00DB52-3455-4E2F-867B-A6D0516E175B}"/>
          </ac:spMkLst>
        </pc:spChg>
        <pc:spChg chg="add del">
          <ac:chgData name="Jørn Lundberg" userId="00381201-4e25-420e-a3b0-13e50c3dfb8b" providerId="ADAL" clId="{6F588AD4-0548-43D0-8100-9F58D30258D4}" dt="2024-10-04T08:54:00.896" v="554" actId="700"/>
          <ac:spMkLst>
            <pc:docMk/>
            <pc:sldMk cId="3216111506" sldId="276"/>
            <ac:spMk id="22" creationId="{9E914C83-E0D8-4953-92D5-169D28CB43AE}"/>
          </ac:spMkLst>
        </pc:spChg>
        <pc:spChg chg="add del">
          <ac:chgData name="Jørn Lundberg" userId="00381201-4e25-420e-a3b0-13e50c3dfb8b" providerId="ADAL" clId="{6F588AD4-0548-43D0-8100-9F58D30258D4}" dt="2024-10-04T08:54:00.896" v="554" actId="700"/>
          <ac:spMkLst>
            <pc:docMk/>
            <pc:sldMk cId="3216111506" sldId="276"/>
            <ac:spMk id="24" creationId="{3512E083-F550-46AF-8490-767ECFD00CB7}"/>
          </ac:spMkLst>
        </pc:spChg>
        <pc:picChg chg="del">
          <ac:chgData name="Jørn Lundberg" userId="00381201-4e25-420e-a3b0-13e50c3dfb8b" providerId="ADAL" clId="{6F588AD4-0548-43D0-8100-9F58D30258D4}" dt="2024-10-04T08:53:15.048" v="549" actId="478"/>
          <ac:picMkLst>
            <pc:docMk/>
            <pc:sldMk cId="3216111506" sldId="276"/>
            <ac:picMk id="13" creationId="{CA3C0429-8139-8AFC-BD77-5CE50B378526}"/>
          </ac:picMkLst>
        </pc:picChg>
      </pc:sldChg>
      <pc:sldChg chg="addSp delSp add del setBg delDesignElem">
        <pc:chgData name="Jørn Lundberg" userId="00381201-4e25-420e-a3b0-13e50c3dfb8b" providerId="ADAL" clId="{6F588AD4-0548-43D0-8100-9F58D30258D4}" dt="2024-10-04T08:54:48.085" v="559"/>
        <pc:sldMkLst>
          <pc:docMk/>
          <pc:sldMk cId="1964692247" sldId="277"/>
        </pc:sldMkLst>
        <pc:spChg chg="add del">
          <ac:chgData name="Jørn Lundberg" userId="00381201-4e25-420e-a3b0-13e50c3dfb8b" providerId="ADAL" clId="{6F588AD4-0548-43D0-8100-9F58D30258D4}" dt="2024-10-04T08:54:48.085" v="559"/>
          <ac:spMkLst>
            <pc:docMk/>
            <pc:sldMk cId="1964692247" sldId="277"/>
            <ac:spMk id="12" creationId="{46D6306C-ED4F-4AAE-B4A5-EEA6AFAD726E}"/>
          </ac:spMkLst>
        </pc:spChg>
        <pc:spChg chg="add del">
          <ac:chgData name="Jørn Lundberg" userId="00381201-4e25-420e-a3b0-13e50c3dfb8b" providerId="ADAL" clId="{6F588AD4-0548-43D0-8100-9F58D30258D4}" dt="2024-10-04T08:54:48.085" v="559"/>
          <ac:spMkLst>
            <pc:docMk/>
            <pc:sldMk cId="1964692247" sldId="277"/>
            <ac:spMk id="14" creationId="{0EC5361D-F897-4856-B945-0455A365EB24}"/>
          </ac:spMkLst>
        </pc:spChg>
        <pc:spChg chg="add del">
          <ac:chgData name="Jørn Lundberg" userId="00381201-4e25-420e-a3b0-13e50c3dfb8b" providerId="ADAL" clId="{6F588AD4-0548-43D0-8100-9F58D30258D4}" dt="2024-10-04T08:54:48.085" v="559"/>
          <ac:spMkLst>
            <pc:docMk/>
            <pc:sldMk cId="1964692247" sldId="277"/>
            <ac:spMk id="16" creationId="{4508C0C5-2268-42B5-B3C8-4D0899E05F8C}"/>
          </ac:spMkLst>
        </pc:spChg>
        <pc:spChg chg="add del">
          <ac:chgData name="Jørn Lundberg" userId="00381201-4e25-420e-a3b0-13e50c3dfb8b" providerId="ADAL" clId="{6F588AD4-0548-43D0-8100-9F58D30258D4}" dt="2024-10-04T08:54:48.085" v="559"/>
          <ac:spMkLst>
            <pc:docMk/>
            <pc:sldMk cId="1964692247" sldId="277"/>
            <ac:spMk id="18" creationId="{141ACBDB-38F8-4B34-8183-BD95B4E55A62}"/>
          </ac:spMkLst>
        </pc:spChg>
        <pc:spChg chg="add del">
          <ac:chgData name="Jørn Lundberg" userId="00381201-4e25-420e-a3b0-13e50c3dfb8b" providerId="ADAL" clId="{6F588AD4-0548-43D0-8100-9F58D30258D4}" dt="2024-10-04T08:54:48.085" v="559"/>
          <ac:spMkLst>
            <pc:docMk/>
            <pc:sldMk cId="1964692247" sldId="277"/>
            <ac:spMk id="20" creationId="{DE00DB52-3455-4E2F-867B-A6D0516E175B}"/>
          </ac:spMkLst>
        </pc:spChg>
        <pc:spChg chg="add del">
          <ac:chgData name="Jørn Lundberg" userId="00381201-4e25-420e-a3b0-13e50c3dfb8b" providerId="ADAL" clId="{6F588AD4-0548-43D0-8100-9F58D30258D4}" dt="2024-10-04T08:54:48.085" v="559"/>
          <ac:spMkLst>
            <pc:docMk/>
            <pc:sldMk cId="1964692247" sldId="277"/>
            <ac:spMk id="22" creationId="{9E914C83-E0D8-4953-92D5-169D28CB43AE}"/>
          </ac:spMkLst>
        </pc:spChg>
        <pc:spChg chg="add del">
          <ac:chgData name="Jørn Lundberg" userId="00381201-4e25-420e-a3b0-13e50c3dfb8b" providerId="ADAL" clId="{6F588AD4-0548-43D0-8100-9F58D30258D4}" dt="2024-10-04T08:54:48.085" v="559"/>
          <ac:spMkLst>
            <pc:docMk/>
            <pc:sldMk cId="1964692247" sldId="277"/>
            <ac:spMk id="24" creationId="{3512E083-F550-46AF-8490-767ECFD00CB7}"/>
          </ac:spMkLst>
        </pc:spChg>
      </pc:sldChg>
      <pc:sldChg chg="new del">
        <pc:chgData name="Jørn Lundberg" userId="00381201-4e25-420e-a3b0-13e50c3dfb8b" providerId="ADAL" clId="{6F588AD4-0548-43D0-8100-9F58D30258D4}" dt="2024-10-04T08:54:18.361" v="556" actId="680"/>
        <pc:sldMkLst>
          <pc:docMk/>
          <pc:sldMk cId="2745053669" sldId="27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BC6BD7-87E7-4447-8803-326C902E68D3}" type="datetimeFigureOut">
              <a:rPr lang="nb-NO" smtClean="0"/>
              <a:t>04.10.2024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AA0052-17CC-4A10-85B1-E505D450A5C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8419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Digitalt oppslagsverk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A0052-17CC-4A10-85B1-E505D450A5C5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102459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Ekstern finansiering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A0052-17CC-4A10-85B1-E505D450A5C5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99816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A0052-17CC-4A10-85B1-E505D450A5C5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23022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A0052-17CC-4A10-85B1-E505D450A5C5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0243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E48E74E-C52C-4001-8069-4F55CB8ED2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0F410AD-F4C4-411F-81DF-1075CF849E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3D7BE67-3EF4-4564-AFF6-6351FB3AF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57F92-FAF0-48BE-B19D-000821F06A35}" type="datetimeFigureOut">
              <a:rPr lang="nb-NO" smtClean="0"/>
              <a:t>04.10.2024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89FA3DE-DB36-4B4F-BDC6-BE80D3A93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F7B2C26-7C1C-4703-8C45-6B6C01998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8109B-1E0D-439D-BBDE-0A9DEC01D2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0710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9FD649D-D575-4E76-9581-2B306569C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36D878F-29D7-461D-B740-67D401F02A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2F986F0-2E4B-41C7-8EAE-D0A6373C4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57F92-FAF0-48BE-B19D-000821F06A35}" type="datetimeFigureOut">
              <a:rPr lang="nb-NO" smtClean="0"/>
              <a:t>04.10.2024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0313270-66C4-41C4-BE84-A29A184C8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0A9F675-BB3B-4A3F-A7EB-8CF3010BE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8109B-1E0D-439D-BBDE-0A9DEC01D2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3767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063EBC2-5E1B-49FB-9136-9E8CE8FDE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4DB3C42-703C-4CD6-82EE-5FE9F3B283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DFB9746-F425-40AC-9EFB-0E9D811A7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57F92-FAF0-48BE-B19D-000821F06A35}" type="datetimeFigureOut">
              <a:rPr lang="nb-NO" smtClean="0"/>
              <a:t>04.10.2024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F94BB77-B626-42AD-84CA-81B36A6CD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25935AD-F34A-46C1-94A1-A0E0B0343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8109B-1E0D-439D-BBDE-0A9DEC01D2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4532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54B5D50-2AC0-486E-881F-D05E848A3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9B396A5-0E02-440E-8874-3F864387D2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6DFF70A-17FB-404A-B9C6-24A5B672C8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436EEF1-D54A-43C9-AA0E-8F47903BC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57F92-FAF0-48BE-B19D-000821F06A35}" type="datetimeFigureOut">
              <a:rPr lang="nb-NO" smtClean="0"/>
              <a:t>04.10.2024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26DE3AC-AC2B-405A-A004-224D57964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41546AD-0B55-4B75-82DB-C15131D2E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8109B-1E0D-439D-BBDE-0A9DEC01D2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10073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B418D7-1E0C-4E8D-9AE9-F576696E7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BE41674-8BEE-41C6-8167-B7F380AF81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257AEB7-2D73-4A43-9347-78177C65CA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0D78CA4-AF1A-49C0-9EF0-24A4A9C8FA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43A4E2AE-90DE-4C54-ADEC-8347E34809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ABCC8936-EB9F-4272-8E63-50F01243F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57F92-FAF0-48BE-B19D-000821F06A35}" type="datetimeFigureOut">
              <a:rPr lang="nb-NO" smtClean="0"/>
              <a:t>04.10.2024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AF83884C-02B4-4426-B28C-0A8B31F0F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D25EEE7E-C2D0-44C0-AC3B-9161E2601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8109B-1E0D-439D-BBDE-0A9DEC01D2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5928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25F9E5-740E-4F19-B8D2-62598DFE1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216EB730-A02A-48E4-9F8A-F0E34A641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57F92-FAF0-48BE-B19D-000821F06A35}" type="datetimeFigureOut">
              <a:rPr lang="nb-NO" smtClean="0"/>
              <a:t>04.10.2024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BFF5F0C6-1E1D-40EF-81D0-9D4301EF4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2427798-EE87-430C-BCCE-5ECBBED33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8109B-1E0D-439D-BBDE-0A9DEC01D2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4551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6E39C1A1-37EB-48E6-816E-94F982AAA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57F92-FAF0-48BE-B19D-000821F06A35}" type="datetimeFigureOut">
              <a:rPr lang="nb-NO" smtClean="0"/>
              <a:t>04.10.2024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5B7E0873-C9A3-4644-B633-2C727254E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2C31755-E9B3-44D0-A2EA-34356D926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8109B-1E0D-439D-BBDE-0A9DEC01D2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6377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A2F2310-3BA2-464C-9F69-08E091B3F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76068AF-7783-4B9E-BBB2-7C3C21C3DD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BD41186-F21F-4D05-8FDF-5947504633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9C87A7D-D1EA-49E2-952B-664E330FF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57F92-FAF0-48BE-B19D-000821F06A35}" type="datetimeFigureOut">
              <a:rPr lang="nb-NO" smtClean="0"/>
              <a:t>04.10.2024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C712671-B02F-4E90-918F-C7D888F04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E5062C4-D111-42A0-9ECD-9BACBBA76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8109B-1E0D-439D-BBDE-0A9DEC01D2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10388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48EFC10-A5FE-44FA-925E-DC2598297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420025D-2A1B-4517-948D-56FDB0FF64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B7CC90F-CC16-4EAC-B865-A3BABA3D56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B0BF329-82BD-4AFB-8786-A861D3002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57F92-FAF0-48BE-B19D-000821F06A35}" type="datetimeFigureOut">
              <a:rPr lang="nb-NO" smtClean="0"/>
              <a:t>04.10.2024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67F98D4-FB94-4943-BBF6-D19118B4C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5CF9738-94D7-4742-AD15-99FCC8F58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8109B-1E0D-439D-BBDE-0A9DEC01D2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60940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A97D08-5A95-43DF-B06D-98905E0B9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6E4F98E-D9FF-491B-82ED-81C77A21A2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152E7D3-F6FE-4D7D-B9CC-34467C5EC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57F92-FAF0-48BE-B19D-000821F06A35}" type="datetimeFigureOut">
              <a:rPr lang="nb-NO" smtClean="0"/>
              <a:t>04.10.2024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F418E67-42B1-4F78-B4C4-748CA9E1A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E9C2F92-1288-42D1-ABA4-2ACDDA0E4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8109B-1E0D-439D-BBDE-0A9DEC01D2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4291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526A8F77-6BA0-4F7A-9221-71641675D1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CE1891DB-4643-4489-9263-7FC7908AA9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EF87F90-A2E9-46A5-A834-18020D25A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57F92-FAF0-48BE-B19D-000821F06A35}" type="datetimeFigureOut">
              <a:rPr lang="nb-NO" smtClean="0"/>
              <a:t>04.10.2024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CF9BA51-9F4A-45D1-BE80-553876C1C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2B25895-1763-4B02-BA08-D30C279B9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8109B-1E0D-439D-BBDE-0A9DEC01D2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3700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6584249E-659F-48C0-B6F9-D913F073B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CB7A03D-EC3A-4714-898B-32F9C5FA71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B342FFE-F787-4BE3-8D11-A4C53D12B5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57F92-FAF0-48BE-B19D-000821F06A35}" type="datetimeFigureOut">
              <a:rPr lang="nb-NO" smtClean="0"/>
              <a:t>04.10.2024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6FBCF42-2630-42EA-A44B-04194A5AC5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B758058-626A-4D06-88AA-213DD15B23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68109B-1E0D-439D-BBDE-0A9DEC01D2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6615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tilskuddsportalen-help.freshdesk.com/nb-NO/support/hom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>
            <a:extLst>
              <a:ext uri="{FF2B5EF4-FFF2-40B4-BE49-F238E27FC236}">
                <a16:creationId xmlns:a16="http://schemas.microsoft.com/office/drawing/2014/main" id="{EDF9D193-D9E2-4FEE-A337-C52034785B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3200" dirty="0"/>
              <a:t>Ny versjon – nye fordeler for deg</a:t>
            </a:r>
          </a:p>
          <a:p>
            <a:r>
              <a:rPr lang="nb-NO" sz="1800" dirty="0"/>
              <a:t>(høsten 2024)</a:t>
            </a:r>
          </a:p>
        </p:txBody>
      </p:sp>
      <p:pic>
        <p:nvPicPr>
          <p:cNvPr id="5" name="Grafikk 4">
            <a:extLst>
              <a:ext uri="{FF2B5EF4-FFF2-40B4-BE49-F238E27FC236}">
                <a16:creationId xmlns:a16="http://schemas.microsoft.com/office/drawing/2014/main" id="{96C8D990-3696-4A49-B3F8-C6F5FB9EF4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48336" y="1884218"/>
            <a:ext cx="7128301" cy="1067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365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>
            <a:extLst>
              <a:ext uri="{FF2B5EF4-FFF2-40B4-BE49-F238E27FC236}">
                <a16:creationId xmlns:a16="http://schemas.microsoft.com/office/drawing/2014/main" id="{878BAAF6-A5FF-5598-239E-3A1B508839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7909" y="1679503"/>
            <a:ext cx="6990707" cy="4377308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41DC94A9-0E4B-4977-BDC6-BE0C01048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0080"/>
            <a:ext cx="5771606" cy="1039424"/>
          </a:xfrm>
        </p:spPr>
        <p:txBody>
          <a:bodyPr anchor="b">
            <a:normAutofit/>
          </a:bodyPr>
          <a:lstStyle/>
          <a:p>
            <a:r>
              <a:rPr lang="nb-NO" sz="4000" dirty="0"/>
              <a:t>Hva er Tilskuddsportalen?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18B7796-92E8-48C2-BF42-6F2A0A5314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07177"/>
            <a:ext cx="4325984" cy="4310744"/>
          </a:xfrm>
        </p:spPr>
        <p:txBody>
          <a:bodyPr>
            <a:normAutofit/>
          </a:bodyPr>
          <a:lstStyle/>
          <a:p>
            <a:r>
              <a:rPr lang="nb-NO" sz="2000" dirty="0"/>
              <a:t>Digitalt oppslagsverk om mange tilskudd på ett sted</a:t>
            </a:r>
          </a:p>
          <a:p>
            <a:pPr lvl="1"/>
            <a:r>
              <a:rPr lang="nb-NO" sz="1600" dirty="0"/>
              <a:t>Statlige tilskudd</a:t>
            </a:r>
          </a:p>
          <a:p>
            <a:pPr lvl="1"/>
            <a:r>
              <a:rPr lang="nb-NO" sz="1600" dirty="0"/>
              <a:t>Regionale tilskudd </a:t>
            </a:r>
          </a:p>
          <a:p>
            <a:pPr lvl="1"/>
            <a:r>
              <a:rPr lang="nb-NO" sz="1600" dirty="0"/>
              <a:t>Stiftelser, fond, legater</a:t>
            </a:r>
          </a:p>
          <a:p>
            <a:pPr lvl="1"/>
            <a:r>
              <a:rPr lang="nb-NO" sz="1600" dirty="0"/>
              <a:t>Private tilskuddsordninger</a:t>
            </a:r>
          </a:p>
          <a:p>
            <a:pPr lvl="1"/>
            <a:r>
              <a:rPr lang="nb-NO" sz="1600" dirty="0"/>
              <a:t>Internasjonale tilskudd søkbare fra Norge</a:t>
            </a:r>
          </a:p>
          <a:p>
            <a:r>
              <a:rPr lang="nb-NO" sz="2000" dirty="0"/>
              <a:t>Tilskudd kan sorteres på fritekst, relevans, alfabetisk, kategori og dato</a:t>
            </a:r>
          </a:p>
          <a:p>
            <a:r>
              <a:rPr lang="nb-NO" sz="2000" dirty="0"/>
              <a:t>Smart søkefunksjon</a:t>
            </a:r>
          </a:p>
          <a:p>
            <a:r>
              <a:rPr lang="nb-NO" sz="2000" dirty="0"/>
              <a:t>Personlig lagring</a:t>
            </a:r>
          </a:p>
          <a:p>
            <a:r>
              <a:rPr lang="nb-NO" sz="2000" dirty="0"/>
              <a:t>Kommunikasjon med brukerne</a:t>
            </a:r>
          </a:p>
          <a:p>
            <a:endParaRPr lang="nb-NO" sz="2000" dirty="0"/>
          </a:p>
          <a:p>
            <a:pPr lvl="1"/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872093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DC94A9-0E4B-4977-BDC6-BE0C01048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0079"/>
            <a:ext cx="4681742" cy="1840613"/>
          </a:xfrm>
        </p:spPr>
        <p:txBody>
          <a:bodyPr anchor="b">
            <a:normAutofit/>
          </a:bodyPr>
          <a:lstStyle/>
          <a:p>
            <a:r>
              <a:rPr lang="nb-NO" sz="4000"/>
              <a:t>Hvem er portalen nyttig for?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18B7796-92E8-48C2-BF42-6F2A0A5314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86323"/>
            <a:ext cx="4681742" cy="3531598"/>
          </a:xfrm>
        </p:spPr>
        <p:txBody>
          <a:bodyPr>
            <a:normAutofit/>
          </a:bodyPr>
          <a:lstStyle/>
          <a:p>
            <a:r>
              <a:rPr lang="nb-NO" sz="2000" dirty="0"/>
              <a:t>Kommuner</a:t>
            </a:r>
          </a:p>
          <a:p>
            <a:r>
              <a:rPr lang="nb-NO" sz="2000" dirty="0"/>
              <a:t>Lag og foreninger</a:t>
            </a:r>
          </a:p>
          <a:p>
            <a:r>
              <a:rPr lang="nb-NO" sz="2000" dirty="0"/>
              <a:t>Andre organisasjoner som også trenger å finansiere nye prosjekt</a:t>
            </a:r>
          </a:p>
          <a:p>
            <a:endParaRPr lang="nb-NO" sz="2000" dirty="0"/>
          </a:p>
          <a:p>
            <a:pPr lvl="1"/>
            <a:endParaRPr lang="nb-NO" sz="2000" dirty="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24A3C9F7-1CF8-1659-E936-2B06139FAF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0588" y="792725"/>
            <a:ext cx="6296713" cy="527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783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B7E7209-E73C-471E-82C4-8A9227367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kan du få støtte til?</a:t>
            </a:r>
            <a:br>
              <a:rPr lang="nb-NO" dirty="0"/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DEF3FD8-7507-40EF-BAFF-72E9EDFB19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Kortversjon:</a:t>
            </a:r>
          </a:p>
          <a:p>
            <a:pPr lvl="1"/>
            <a:r>
              <a:rPr lang="nb-NO" dirty="0"/>
              <a:t>Skaper du nytte for andre,</a:t>
            </a:r>
            <a:br>
              <a:rPr lang="nb-NO" dirty="0"/>
            </a:br>
            <a:r>
              <a:rPr lang="nb-NO" dirty="0"/>
              <a:t>finnes det sannsynligvis tilskudd</a:t>
            </a:r>
          </a:p>
          <a:p>
            <a:r>
              <a:rPr lang="nb-NO" dirty="0"/>
              <a:t>Langversjon:</a:t>
            </a:r>
          </a:p>
          <a:p>
            <a:pPr lvl="1"/>
            <a:r>
              <a:rPr lang="nb-NO" dirty="0"/>
              <a:t>Kultur og idrett</a:t>
            </a:r>
          </a:p>
          <a:p>
            <a:pPr lvl="1"/>
            <a:r>
              <a:rPr lang="nb-NO" dirty="0"/>
              <a:t>Barn og unge</a:t>
            </a:r>
          </a:p>
          <a:p>
            <a:pPr lvl="1"/>
            <a:r>
              <a:rPr lang="nb-NO" dirty="0"/>
              <a:t>Helse</a:t>
            </a:r>
          </a:p>
          <a:p>
            <a:pPr lvl="1"/>
            <a:r>
              <a:rPr lang="nb-NO" dirty="0"/>
              <a:t>Eldre og funksjonshemmede</a:t>
            </a:r>
          </a:p>
          <a:p>
            <a:pPr lvl="1"/>
            <a:r>
              <a:rPr lang="nb-NO" dirty="0"/>
              <a:t>Mangfold og inkludering</a:t>
            </a:r>
          </a:p>
          <a:p>
            <a:pPr lvl="1"/>
            <a:r>
              <a:rPr lang="nb-NO" dirty="0"/>
              <a:t>Miljø og energisparing</a:t>
            </a:r>
          </a:p>
          <a:p>
            <a:pPr lvl="1"/>
            <a:r>
              <a:rPr lang="nb-NO" dirty="0"/>
              <a:t>Forskning og næringsutvikling</a:t>
            </a:r>
          </a:p>
          <a:p>
            <a:pPr lvl="1"/>
            <a:r>
              <a:rPr lang="nb-NO" dirty="0"/>
              <a:t>Og mye mer….</a:t>
            </a:r>
          </a:p>
          <a:p>
            <a:endParaRPr lang="nb-NO" dirty="0"/>
          </a:p>
        </p:txBody>
      </p:sp>
      <p:pic>
        <p:nvPicPr>
          <p:cNvPr id="7" name="Picture 3" descr="C:\Users\frode_000\Desktop\tilskuddstre.jpg">
            <a:extLst>
              <a:ext uri="{FF2B5EF4-FFF2-40B4-BE49-F238E27FC236}">
                <a16:creationId xmlns:a16="http://schemas.microsoft.com/office/drawing/2014/main" id="{7F60416C-D525-4F8E-89F3-BDA3BEEBA6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825625"/>
            <a:ext cx="3962013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2818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DC94A9-0E4B-4977-BDC6-BE0C01048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0079"/>
            <a:ext cx="4681742" cy="1840613"/>
          </a:xfrm>
        </p:spPr>
        <p:txBody>
          <a:bodyPr anchor="b">
            <a:normAutofit/>
          </a:bodyPr>
          <a:lstStyle/>
          <a:p>
            <a:r>
              <a:rPr lang="nb-NO" sz="4000" dirty="0"/>
              <a:t>Hva er nytten for kommunen?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18B7796-92E8-48C2-BF42-6F2A0A5314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86323"/>
            <a:ext cx="4681742" cy="3531598"/>
          </a:xfrm>
        </p:spPr>
        <p:txBody>
          <a:bodyPr>
            <a:normAutofit/>
          </a:bodyPr>
          <a:lstStyle/>
          <a:p>
            <a:endParaRPr lang="nb-NO" sz="1700" dirty="0"/>
          </a:p>
          <a:p>
            <a:r>
              <a:rPr lang="nb-NO" sz="1700" dirty="0"/>
              <a:t>Bedre kontroll på søknadsfrister</a:t>
            </a:r>
          </a:p>
          <a:p>
            <a:r>
              <a:rPr lang="nb-NO" sz="1700" dirty="0"/>
              <a:t>Flere lokale prosjekt blir finansiert</a:t>
            </a:r>
          </a:p>
          <a:p>
            <a:r>
              <a:rPr lang="nb-NO" sz="1700" dirty="0"/>
              <a:t>Bedre stemning i samarbeidet med frivillige</a:t>
            </a:r>
          </a:p>
          <a:p>
            <a:r>
              <a:rPr lang="nb-NO" sz="1700" dirty="0"/>
              <a:t>Pålagt service i Kulturlova §5c blir automatisert;</a:t>
            </a:r>
          </a:p>
          <a:p>
            <a:pPr marL="457200" lvl="1" indent="0">
              <a:buNone/>
            </a:pPr>
            <a:r>
              <a:rPr lang="nb-NO" sz="1700" dirty="0"/>
              <a:t>«Staten, fylkeskommunen og kommunen skal syta for [...]</a:t>
            </a:r>
            <a:br>
              <a:rPr lang="nb-NO" sz="1700" dirty="0"/>
            </a:br>
            <a:r>
              <a:rPr lang="nb-NO" sz="1700" dirty="0"/>
              <a:t>c. at </a:t>
            </a:r>
            <a:r>
              <a:rPr lang="nb-NO" sz="1700" dirty="0" err="1"/>
              <a:t>personar</a:t>
            </a:r>
            <a:r>
              <a:rPr lang="nb-NO" sz="1700" dirty="0"/>
              <a:t>, </a:t>
            </a:r>
            <a:r>
              <a:rPr lang="nb-NO" sz="1700" dirty="0" err="1"/>
              <a:t>organisasjonar</a:t>
            </a:r>
            <a:r>
              <a:rPr lang="nb-NO" sz="1700" dirty="0"/>
              <a:t> og </a:t>
            </a:r>
            <a:r>
              <a:rPr lang="nb-NO" sz="1700" dirty="0" err="1"/>
              <a:t>institusjonar</a:t>
            </a:r>
            <a:r>
              <a:rPr lang="nb-NO" sz="1700" dirty="0"/>
              <a:t> har tilgang til informasjon om </a:t>
            </a:r>
            <a:r>
              <a:rPr lang="nb-NO" sz="1700" dirty="0" err="1"/>
              <a:t>ordningar</a:t>
            </a:r>
            <a:r>
              <a:rPr lang="nb-NO" sz="1700" dirty="0"/>
              <a:t> med økonomisk støtte og om andre </a:t>
            </a:r>
            <a:r>
              <a:rPr lang="nb-NO" sz="1700" dirty="0" err="1"/>
              <a:t>verkemiddel</a:t>
            </a:r>
            <a:r>
              <a:rPr lang="nb-NO" sz="1700" dirty="0"/>
              <a:t> og tiltak.»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D3C1DFB-C77C-602B-A5C6-B0C9885E91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9809" y="500062"/>
            <a:ext cx="5192927" cy="585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798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DC94A9-0E4B-4977-BDC6-BE0C01048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0079"/>
            <a:ext cx="4681742" cy="1840613"/>
          </a:xfrm>
        </p:spPr>
        <p:txBody>
          <a:bodyPr anchor="b">
            <a:normAutofit/>
          </a:bodyPr>
          <a:lstStyle/>
          <a:p>
            <a:r>
              <a:rPr lang="nb-NO" sz="4000" dirty="0"/>
              <a:t>Hva er nytten for lokale foreninger?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18B7796-92E8-48C2-BF42-6F2A0A5314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86323"/>
            <a:ext cx="4201953" cy="3531598"/>
          </a:xfrm>
        </p:spPr>
        <p:txBody>
          <a:bodyPr>
            <a:normAutofit/>
          </a:bodyPr>
          <a:lstStyle/>
          <a:p>
            <a:endParaRPr lang="nb-NO" sz="2000" dirty="0"/>
          </a:p>
          <a:p>
            <a:pPr lvl="1"/>
            <a:r>
              <a:rPr lang="nb-NO" sz="2000" dirty="0"/>
              <a:t>Mindre arbeidskrevende å skaffe penger til lokale prosjekt</a:t>
            </a:r>
          </a:p>
          <a:p>
            <a:pPr lvl="1"/>
            <a:r>
              <a:rPr lang="nb-NO" sz="2000" dirty="0"/>
              <a:t>Flere steder å søke midler enn hos kommunen</a:t>
            </a:r>
          </a:p>
          <a:p>
            <a:pPr lvl="1"/>
            <a:r>
              <a:rPr lang="nb-NO" sz="2000" dirty="0"/>
              <a:t>Forebygger dugnadstretthet</a:t>
            </a:r>
          </a:p>
          <a:p>
            <a:pPr lvl="1"/>
            <a:r>
              <a:rPr lang="nb-NO" sz="2000" dirty="0"/>
              <a:t>Mer entusiasme for foreningsarbeidet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463D7836-6ECB-CDC8-B896-359D7CCE37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0153" y="640079"/>
            <a:ext cx="6993309" cy="5577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277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DC94A9-0E4B-4977-BDC6-BE0C01048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640079"/>
            <a:ext cx="5083629" cy="1040675"/>
          </a:xfrm>
        </p:spPr>
        <p:txBody>
          <a:bodyPr anchor="b">
            <a:normAutofit fontScale="90000"/>
          </a:bodyPr>
          <a:lstStyle/>
          <a:p>
            <a:r>
              <a:rPr lang="nb-NO" sz="4000" dirty="0"/>
              <a:t>Hva </a:t>
            </a:r>
            <a:r>
              <a:rPr lang="nb-NO" dirty="0"/>
              <a:t>er</a:t>
            </a:r>
            <a:r>
              <a:rPr lang="nb-NO" sz="4000" dirty="0"/>
              <a:t> fordelene for meg?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18B7796-92E8-48C2-BF42-6F2A0A5314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1017"/>
            <a:ext cx="4681742" cy="4066904"/>
          </a:xfrm>
        </p:spPr>
        <p:txBody>
          <a:bodyPr>
            <a:normAutofit/>
          </a:bodyPr>
          <a:lstStyle/>
          <a:p>
            <a:r>
              <a:rPr lang="nb-NO" sz="2000" dirty="0"/>
              <a:t>Ett sted å lete – du sparer mye tid</a:t>
            </a:r>
          </a:p>
          <a:p>
            <a:r>
              <a:rPr lang="nb-NO" sz="2000" dirty="0"/>
              <a:t>Enkel å  bruke – du finner raskt det du leter etter</a:t>
            </a:r>
          </a:p>
          <a:p>
            <a:r>
              <a:rPr lang="nb-NO" sz="2000" dirty="0"/>
              <a:t>Du er alltid oppdatert, fordi systemet holdes løpende a jour</a:t>
            </a:r>
          </a:p>
          <a:p>
            <a:r>
              <a:rPr lang="nb-NO" sz="2000" dirty="0"/>
              <a:t>Du får ideer, fordi du oppdager muligheter du ikke visste om</a:t>
            </a:r>
          </a:p>
          <a:p>
            <a:r>
              <a:rPr lang="nb-NO" sz="2000" dirty="0"/>
              <a:t>Du jobber smartere, fordi du kan få varsel om nye tilskudd og søknadsfrister som matcher dine valg</a:t>
            </a:r>
          </a:p>
          <a:p>
            <a:endParaRPr lang="nb-NO" sz="2000" dirty="0"/>
          </a:p>
          <a:p>
            <a:pPr lvl="1"/>
            <a:endParaRPr lang="nb-NO" sz="2000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1365B481-F6D2-B782-82C5-E14281E644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695815"/>
            <a:ext cx="5902896" cy="546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0337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DC94A9-0E4B-4977-BDC6-BE0C01048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645" y="640079"/>
            <a:ext cx="5614851" cy="1023258"/>
          </a:xfrm>
        </p:spPr>
        <p:txBody>
          <a:bodyPr anchor="b">
            <a:normAutofit/>
          </a:bodyPr>
          <a:lstStyle/>
          <a:p>
            <a:r>
              <a:rPr lang="nb-NO" sz="4000" dirty="0"/>
              <a:t>Hva er nytt i siste versjon?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18B7796-92E8-48C2-BF42-6F2A0A5314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16183"/>
            <a:ext cx="4681742" cy="4101738"/>
          </a:xfrm>
        </p:spPr>
        <p:txBody>
          <a:bodyPr>
            <a:normAutofit fontScale="92500" lnSpcReduction="10000"/>
          </a:bodyPr>
          <a:lstStyle/>
          <a:p>
            <a:endParaRPr lang="nb-NO" sz="1700" dirty="0"/>
          </a:p>
          <a:p>
            <a:r>
              <a:rPr lang="nb-NO" sz="2200" dirty="0"/>
              <a:t>Ny teknologisk plattform gjør at søk og navigering går raskere</a:t>
            </a:r>
          </a:p>
          <a:p>
            <a:r>
              <a:rPr lang="nb-NO" sz="2200" dirty="0"/>
              <a:t>Brukergrensesnitt er mer intuitivt - lett å forstå hva du kan gjøre</a:t>
            </a:r>
          </a:p>
          <a:p>
            <a:r>
              <a:rPr lang="nb-NO" sz="2200" dirty="0"/>
              <a:t>Smartere, raskere søketjeneste</a:t>
            </a:r>
          </a:p>
          <a:p>
            <a:r>
              <a:rPr lang="nb-NO" sz="2200" dirty="0"/>
              <a:t>Du kan lagre dine søk og få varsel om nye tilskudd som matcher</a:t>
            </a:r>
          </a:p>
          <a:p>
            <a:r>
              <a:rPr lang="nb-NO" sz="2200" dirty="0"/>
              <a:t>Du kan lagre søknadsfrister i din egen kalender</a:t>
            </a:r>
          </a:p>
          <a:p>
            <a:r>
              <a:rPr lang="nb-NO" sz="2200" dirty="0"/>
              <a:t>Rapporteringsmodul: Brukerne registrerer tilskudd de får, og kommunen kan dokumentere kost-nytte verdi</a:t>
            </a:r>
          </a:p>
          <a:p>
            <a:pPr lvl="1"/>
            <a:endParaRPr lang="nb-NO" sz="1700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79D02B37-FF23-4D1F-967F-A36E7E940F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5162" y="961218"/>
            <a:ext cx="5438638" cy="493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3652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>
            <a:extLst>
              <a:ext uri="{FF2B5EF4-FFF2-40B4-BE49-F238E27FC236}">
                <a16:creationId xmlns:a16="http://schemas.microsoft.com/office/drawing/2014/main" id="{99CB038D-DDD0-32DC-D57B-E892A1D038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1546" y="1480457"/>
            <a:ext cx="9820454" cy="5137819"/>
          </a:xfrm>
          <a:prstGeom prst="rect">
            <a:avLst/>
          </a:prstGeom>
        </p:spPr>
      </p:pic>
      <p:sp>
        <p:nvSpPr>
          <p:cNvPr id="23" name="Tittel 22">
            <a:extLst>
              <a:ext uri="{FF2B5EF4-FFF2-40B4-BE49-F238E27FC236}">
                <a16:creationId xmlns:a16="http://schemas.microsoft.com/office/drawing/2014/main" id="{9042A810-F656-471E-A607-DD7798E50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02" y="0"/>
            <a:ext cx="10515600" cy="852193"/>
          </a:xfrm>
        </p:spPr>
        <p:txBody>
          <a:bodyPr/>
          <a:lstStyle/>
          <a:p>
            <a:r>
              <a:rPr lang="nb-NO" dirty="0"/>
              <a:t>www.tilskuddsportalen.no</a:t>
            </a:r>
          </a:p>
        </p:txBody>
      </p:sp>
      <p:sp>
        <p:nvSpPr>
          <p:cNvPr id="11" name="Snakkeboble: rektangel 10">
            <a:extLst>
              <a:ext uri="{FF2B5EF4-FFF2-40B4-BE49-F238E27FC236}">
                <a16:creationId xmlns:a16="http://schemas.microsoft.com/office/drawing/2014/main" id="{21494774-D715-447E-9EEA-B39B0F93B644}"/>
              </a:ext>
            </a:extLst>
          </p:cNvPr>
          <p:cNvSpPr/>
          <p:nvPr/>
        </p:nvSpPr>
        <p:spPr>
          <a:xfrm rot="16200000">
            <a:off x="528502" y="2263505"/>
            <a:ext cx="1194370" cy="2006691"/>
          </a:xfrm>
          <a:prstGeom prst="wedgeRectCallout">
            <a:avLst>
              <a:gd name="adj1" fmla="val -22572"/>
              <a:gd name="adj2" fmla="val 63278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16200000"/>
              </a:camera>
              <a:lightRig rig="threePt" dir="t"/>
            </a:scene3d>
          </a:bodyPr>
          <a:lstStyle/>
          <a:p>
            <a:pPr algn="ctr"/>
            <a:r>
              <a:rPr lang="nb-NO" sz="1200" b="1" dirty="0">
                <a:solidFill>
                  <a:schemeClr val="tx1"/>
                </a:solidFill>
              </a:rPr>
              <a:t>1. Skriv inn kommune ved førstegangs registrering</a:t>
            </a:r>
          </a:p>
          <a:p>
            <a:pPr marL="228600" indent="-228600" algn="ctr">
              <a:buAutoNum type="arabicPeriod"/>
            </a:pPr>
            <a:endParaRPr lang="nb-NO" sz="1200" b="1" dirty="0">
              <a:solidFill>
                <a:schemeClr val="tx1"/>
              </a:solidFill>
            </a:endParaRPr>
          </a:p>
        </p:txBody>
      </p:sp>
      <p:sp>
        <p:nvSpPr>
          <p:cNvPr id="7" name="Snakkeboble: rektangel 6">
            <a:extLst>
              <a:ext uri="{FF2B5EF4-FFF2-40B4-BE49-F238E27FC236}">
                <a16:creationId xmlns:a16="http://schemas.microsoft.com/office/drawing/2014/main" id="{F029F4EC-DC88-FDAE-4D3E-859F4C53A8A2}"/>
              </a:ext>
            </a:extLst>
          </p:cNvPr>
          <p:cNvSpPr/>
          <p:nvPr/>
        </p:nvSpPr>
        <p:spPr>
          <a:xfrm rot="16200000">
            <a:off x="660508" y="3798281"/>
            <a:ext cx="974194" cy="1859780"/>
          </a:xfrm>
          <a:prstGeom prst="wedgeRectCallout">
            <a:avLst>
              <a:gd name="adj1" fmla="val -22572"/>
              <a:gd name="adj2" fmla="val 63278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16200000"/>
              </a:camera>
              <a:lightRig rig="threePt" dir="t"/>
            </a:scene3d>
          </a:bodyPr>
          <a:lstStyle/>
          <a:p>
            <a:pPr algn="ctr"/>
            <a:r>
              <a:rPr lang="nb-NO" sz="1200" b="1" dirty="0">
                <a:solidFill>
                  <a:schemeClr val="tx1"/>
                </a:solidFill>
              </a:rPr>
              <a:t>3. Se på videoen hvis registrerings-problemer</a:t>
            </a:r>
          </a:p>
          <a:p>
            <a:pPr marL="228600" indent="-228600" algn="ctr">
              <a:buAutoNum type="arabicPeriod"/>
            </a:pPr>
            <a:endParaRPr lang="nb-NO" sz="1200" b="1" dirty="0">
              <a:solidFill>
                <a:schemeClr val="tx1"/>
              </a:solidFill>
            </a:endParaRPr>
          </a:p>
        </p:txBody>
      </p:sp>
      <p:sp>
        <p:nvSpPr>
          <p:cNvPr id="12" name="Snakkeboble: rektangel 11">
            <a:extLst>
              <a:ext uri="{FF2B5EF4-FFF2-40B4-BE49-F238E27FC236}">
                <a16:creationId xmlns:a16="http://schemas.microsoft.com/office/drawing/2014/main" id="{06B2D05C-D050-8C52-7D5F-770E8B91418A}"/>
              </a:ext>
            </a:extLst>
          </p:cNvPr>
          <p:cNvSpPr/>
          <p:nvPr/>
        </p:nvSpPr>
        <p:spPr>
          <a:xfrm>
            <a:off x="8518116" y="3266850"/>
            <a:ext cx="1224136" cy="540060"/>
          </a:xfrm>
          <a:prstGeom prst="wedgeRectCallout">
            <a:avLst>
              <a:gd name="adj1" fmla="val 51730"/>
              <a:gd name="adj2" fmla="val 94751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b="1" dirty="0">
                <a:solidFill>
                  <a:schemeClr val="tx1"/>
                </a:solidFill>
              </a:rPr>
              <a:t>2. Velg portal</a:t>
            </a:r>
          </a:p>
        </p:txBody>
      </p:sp>
    </p:spTree>
    <p:extLst>
      <p:ext uri="{BB962C8B-B14F-4D97-AF65-F5344CB8AC3E}">
        <p14:creationId xmlns:p14="http://schemas.microsoft.com/office/powerpoint/2010/main" val="3124239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7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6D6306C-ED4F-4AAE-B4A5-EEA6AFAD7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F19AA604-9664-7212-9E34-AC56E0FD11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3885" y="15285"/>
            <a:ext cx="8766254" cy="664028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EC5361D-F897-4856-B945-0455A365E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508C0C5-2268-42B5-B3C8-4D0899E05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41ACBDB-38F8-4B34-8183-BD95B4E55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E00DB52-3455-4E2F-867B-A6D0516E1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9E914C83-E0D8-4953-92D5-169D28CB4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3512E083-F550-46AF-8490-767ECFD00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nakkeboble: rektangel 6">
            <a:extLst>
              <a:ext uri="{FF2B5EF4-FFF2-40B4-BE49-F238E27FC236}">
                <a16:creationId xmlns:a16="http://schemas.microsoft.com/office/drawing/2014/main" id="{89FD36ED-7E60-46DA-BFD7-E074499C7FFB}"/>
              </a:ext>
            </a:extLst>
          </p:cNvPr>
          <p:cNvSpPr/>
          <p:nvPr/>
        </p:nvSpPr>
        <p:spPr>
          <a:xfrm rot="16200000">
            <a:off x="6802961" y="216314"/>
            <a:ext cx="972233" cy="1404156"/>
          </a:xfrm>
          <a:prstGeom prst="wedgeRectCallout">
            <a:avLst>
              <a:gd name="adj1" fmla="val -27937"/>
              <a:gd name="adj2" fmla="val 90953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16200000"/>
              </a:camera>
              <a:lightRig rig="threePt" dir="t"/>
            </a:scene3d>
          </a:bodyPr>
          <a:lstStyle/>
          <a:p>
            <a:pPr algn="ctr"/>
            <a:r>
              <a:rPr lang="nb-NO" sz="1200" b="1" dirty="0">
                <a:solidFill>
                  <a:schemeClr val="tx1"/>
                </a:solidFill>
              </a:rPr>
              <a:t>Søk etter tilskudd,  nyheter eller personer</a:t>
            </a:r>
          </a:p>
        </p:txBody>
      </p:sp>
    </p:spTree>
    <p:extLst>
      <p:ext uri="{BB962C8B-B14F-4D97-AF65-F5344CB8AC3E}">
        <p14:creationId xmlns:p14="http://schemas.microsoft.com/office/powerpoint/2010/main" val="3798079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6D6306C-ED4F-4AAE-B4A5-EEA6AFAD7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EC5361D-F897-4856-B945-0455A365E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508C0C5-2268-42B5-B3C8-4D0899E05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41ACBDB-38F8-4B34-8183-BD95B4E55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BE09F3B4-2B1D-247B-3D8D-9E991E2654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631" y="28670"/>
            <a:ext cx="10109610" cy="6762205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E00DB52-3455-4E2F-867B-A6D0516E1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9E914C83-E0D8-4953-92D5-169D28CB4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3512E083-F550-46AF-8490-767ECFD00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nakkeboble: rektangel 5">
            <a:extLst>
              <a:ext uri="{FF2B5EF4-FFF2-40B4-BE49-F238E27FC236}">
                <a16:creationId xmlns:a16="http://schemas.microsoft.com/office/drawing/2014/main" id="{A0F299D1-ED8D-4299-A9BD-2CB464F1694D}"/>
              </a:ext>
            </a:extLst>
          </p:cNvPr>
          <p:cNvSpPr/>
          <p:nvPr/>
        </p:nvSpPr>
        <p:spPr>
          <a:xfrm>
            <a:off x="4127064" y="416816"/>
            <a:ext cx="2835357" cy="582060"/>
          </a:xfrm>
          <a:prstGeom prst="wedgeRect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 algn="ctr">
              <a:buAutoNum type="arabicPeriod"/>
            </a:pPr>
            <a:r>
              <a:rPr lang="nb-NO" sz="1200" b="1" dirty="0">
                <a:solidFill>
                  <a:schemeClr val="tx1"/>
                </a:solidFill>
              </a:rPr>
              <a:t>Søk etter tiltak eller forvalter</a:t>
            </a:r>
          </a:p>
        </p:txBody>
      </p:sp>
      <p:sp>
        <p:nvSpPr>
          <p:cNvPr id="8" name="Snakkeboble: rektangel 7">
            <a:extLst>
              <a:ext uri="{FF2B5EF4-FFF2-40B4-BE49-F238E27FC236}">
                <a16:creationId xmlns:a16="http://schemas.microsoft.com/office/drawing/2014/main" id="{344144B7-1BDF-497C-8A94-2E9D1123E53C}"/>
              </a:ext>
            </a:extLst>
          </p:cNvPr>
          <p:cNvSpPr/>
          <p:nvPr/>
        </p:nvSpPr>
        <p:spPr>
          <a:xfrm rot="16200000">
            <a:off x="6950467" y="1811162"/>
            <a:ext cx="1117691" cy="1404156"/>
          </a:xfrm>
          <a:prstGeom prst="wedgeRectCallout">
            <a:avLst>
              <a:gd name="adj1" fmla="val -20727"/>
              <a:gd name="adj2" fmla="val -10934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16200000"/>
              </a:camera>
              <a:lightRig rig="threePt" dir="t"/>
            </a:scene3d>
          </a:bodyPr>
          <a:lstStyle/>
          <a:p>
            <a:pPr algn="ctr"/>
            <a:r>
              <a:rPr lang="nb-NO" sz="1200" b="1" dirty="0">
                <a:solidFill>
                  <a:schemeClr val="tx1"/>
                </a:solidFill>
              </a:rPr>
              <a:t>2. For å finne tilskudd uten søknadsfrist, kryss av denne boksen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6ACB0B74-C263-44B2-8C6D-09C20E57F27D}"/>
              </a:ext>
            </a:extLst>
          </p:cNvPr>
          <p:cNvSpPr/>
          <p:nvPr/>
        </p:nvSpPr>
        <p:spPr>
          <a:xfrm>
            <a:off x="4442337" y="1853308"/>
            <a:ext cx="1263721" cy="5820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Snakkeboble: rektangel 10">
            <a:extLst>
              <a:ext uri="{FF2B5EF4-FFF2-40B4-BE49-F238E27FC236}">
                <a16:creationId xmlns:a16="http://schemas.microsoft.com/office/drawing/2014/main" id="{1C5C8D3D-3B01-4A79-9284-D51E999E18E9}"/>
              </a:ext>
            </a:extLst>
          </p:cNvPr>
          <p:cNvSpPr/>
          <p:nvPr/>
        </p:nvSpPr>
        <p:spPr>
          <a:xfrm rot="16200000">
            <a:off x="2550415" y="1174444"/>
            <a:ext cx="1117691" cy="1404156"/>
          </a:xfrm>
          <a:prstGeom prst="wedgeRectCallout">
            <a:avLst>
              <a:gd name="adj1" fmla="val -25402"/>
              <a:gd name="adj2" fmla="val 9221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16200000"/>
              </a:camera>
              <a:lightRig rig="threePt" dir="t"/>
            </a:scene3d>
          </a:bodyPr>
          <a:lstStyle/>
          <a:p>
            <a:pPr algn="ctr"/>
            <a:r>
              <a:rPr lang="nb-NO" sz="1200" b="1" dirty="0">
                <a:solidFill>
                  <a:schemeClr val="tx1"/>
                </a:solidFill>
              </a:rPr>
              <a:t>3. Antall ordninger med søkeordet i seg</a:t>
            </a:r>
          </a:p>
        </p:txBody>
      </p:sp>
    </p:spTree>
    <p:extLst>
      <p:ext uri="{BB962C8B-B14F-4D97-AF65-F5344CB8AC3E}">
        <p14:creationId xmlns:p14="http://schemas.microsoft.com/office/powerpoint/2010/main" val="16125481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6D6306C-ED4F-4AAE-B4A5-EEA6AFAD7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EC5361D-F897-4856-B945-0455A365E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508C0C5-2268-42B5-B3C8-4D0899E05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41ACBDB-38F8-4B34-8183-BD95B4E55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E00DB52-3455-4E2F-867B-A6D0516E1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9E914C83-E0D8-4953-92D5-169D28CB4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EE4810DF-1D19-27B0-6C7E-DD099E370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474" y="98514"/>
            <a:ext cx="11188112" cy="6759485"/>
          </a:xfrm>
          <a:prstGeom prst="rect">
            <a:avLst/>
          </a:prstGeom>
        </p:spPr>
      </p:pic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3512E083-F550-46AF-8490-767ECFD00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nakkeboble: rektangel 5">
            <a:extLst>
              <a:ext uri="{FF2B5EF4-FFF2-40B4-BE49-F238E27FC236}">
                <a16:creationId xmlns:a16="http://schemas.microsoft.com/office/drawing/2014/main" id="{7A0114FB-8FA6-4278-B6A4-63765497BD1D}"/>
              </a:ext>
            </a:extLst>
          </p:cNvPr>
          <p:cNvSpPr/>
          <p:nvPr/>
        </p:nvSpPr>
        <p:spPr>
          <a:xfrm rot="16200000">
            <a:off x="5277027" y="1477403"/>
            <a:ext cx="1397286" cy="1404156"/>
          </a:xfrm>
          <a:prstGeom prst="wedgeRectCallout">
            <a:avLst>
              <a:gd name="adj1" fmla="val -27937"/>
              <a:gd name="adj2" fmla="val 90953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16200000"/>
              </a:camera>
              <a:lightRig rig="threePt" dir="t"/>
            </a:scene3d>
          </a:bodyPr>
          <a:lstStyle/>
          <a:p>
            <a:pPr marL="228600" indent="-228600" algn="ctr">
              <a:buAutoNum type="arabicPeriod"/>
            </a:pPr>
            <a:r>
              <a:rPr lang="nb-NO" sz="1200" b="1" dirty="0">
                <a:solidFill>
                  <a:schemeClr val="tx1"/>
                </a:solidFill>
              </a:rPr>
              <a:t>Velg mellom kort eller lang informasjons-tekst om tilskuddet</a:t>
            </a:r>
          </a:p>
          <a:p>
            <a:pPr algn="ctr"/>
            <a:endParaRPr lang="nb-NO" sz="1200" b="1" dirty="0">
              <a:solidFill>
                <a:schemeClr val="tx1"/>
              </a:solidFill>
            </a:endParaRPr>
          </a:p>
        </p:txBody>
      </p:sp>
      <p:sp>
        <p:nvSpPr>
          <p:cNvPr id="15" name="Snakkeboble: rektangel 14">
            <a:extLst>
              <a:ext uri="{FF2B5EF4-FFF2-40B4-BE49-F238E27FC236}">
                <a16:creationId xmlns:a16="http://schemas.microsoft.com/office/drawing/2014/main" id="{412627B5-F0C6-478A-A9B4-B44B6B8FEB28}"/>
              </a:ext>
            </a:extLst>
          </p:cNvPr>
          <p:cNvSpPr/>
          <p:nvPr/>
        </p:nvSpPr>
        <p:spPr>
          <a:xfrm rot="16200000">
            <a:off x="1248723" y="2602618"/>
            <a:ext cx="1397286" cy="1404156"/>
          </a:xfrm>
          <a:prstGeom prst="wedgeRectCallout">
            <a:avLst>
              <a:gd name="adj1" fmla="val -27937"/>
              <a:gd name="adj2" fmla="val 90953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16200000"/>
              </a:camera>
              <a:lightRig rig="threePt" dir="t"/>
            </a:scene3d>
          </a:bodyPr>
          <a:lstStyle/>
          <a:p>
            <a:pPr algn="ctr"/>
            <a:r>
              <a:rPr lang="nb-NO" sz="1200" b="1" dirty="0">
                <a:solidFill>
                  <a:schemeClr val="tx1"/>
                </a:solidFill>
              </a:rPr>
              <a:t>2. Klikk på overskriften for å lese mer</a:t>
            </a:r>
          </a:p>
        </p:txBody>
      </p:sp>
    </p:spTree>
    <p:extLst>
      <p:ext uri="{BB962C8B-B14F-4D97-AF65-F5344CB8AC3E}">
        <p14:creationId xmlns:p14="http://schemas.microsoft.com/office/powerpoint/2010/main" val="492507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6D6306C-ED4F-4AAE-B4A5-EEA6AFAD7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EC5361D-F897-4856-B945-0455A365E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508C0C5-2268-42B5-B3C8-4D0899E05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ECA2AF9A-EF59-7B91-8914-247C6CD03A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3563" y="0"/>
            <a:ext cx="8004874" cy="6858000"/>
          </a:xfrm>
          <a:prstGeom prst="rect">
            <a:avLst/>
          </a:pr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41ACBDB-38F8-4B34-8183-BD95B4E55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E00DB52-3455-4E2F-867B-A6D0516E1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9E914C83-E0D8-4953-92D5-169D28CB4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3512E083-F550-46AF-8490-767ECFD00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nakkeboble: rektangel 5">
            <a:extLst>
              <a:ext uri="{FF2B5EF4-FFF2-40B4-BE49-F238E27FC236}">
                <a16:creationId xmlns:a16="http://schemas.microsoft.com/office/drawing/2014/main" id="{71FE2D2E-2C46-4D5A-8596-5654EBD22178}"/>
              </a:ext>
            </a:extLst>
          </p:cNvPr>
          <p:cNvSpPr/>
          <p:nvPr/>
        </p:nvSpPr>
        <p:spPr>
          <a:xfrm rot="16200000">
            <a:off x="848762" y="734063"/>
            <a:ext cx="1397286" cy="1667538"/>
          </a:xfrm>
          <a:prstGeom prst="wedgeRectCallout">
            <a:avLst>
              <a:gd name="adj1" fmla="val -27937"/>
              <a:gd name="adj2" fmla="val 90953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16200000"/>
              </a:camera>
              <a:lightRig rig="threePt" dir="t"/>
            </a:scene3d>
          </a:bodyPr>
          <a:lstStyle/>
          <a:p>
            <a:pPr algn="ctr"/>
            <a:r>
              <a:rPr lang="nb-NO" sz="1200" b="1" dirty="0">
                <a:solidFill>
                  <a:schemeClr val="tx1"/>
                </a:solidFill>
              </a:rPr>
              <a:t>Klikk her for å gå til forvalterens side og lese om vilkår og finne søknadsskjema.</a:t>
            </a:r>
          </a:p>
        </p:txBody>
      </p:sp>
      <p:sp>
        <p:nvSpPr>
          <p:cNvPr id="23" name="Snakkeboble: rektangel 22">
            <a:extLst>
              <a:ext uri="{FF2B5EF4-FFF2-40B4-BE49-F238E27FC236}">
                <a16:creationId xmlns:a16="http://schemas.microsoft.com/office/drawing/2014/main" id="{CB5D4C24-4D44-4450-9030-2D47C6F173E7}"/>
              </a:ext>
            </a:extLst>
          </p:cNvPr>
          <p:cNvSpPr/>
          <p:nvPr/>
        </p:nvSpPr>
        <p:spPr>
          <a:xfrm rot="16200000">
            <a:off x="6210188" y="3925390"/>
            <a:ext cx="1397286" cy="1811377"/>
          </a:xfrm>
          <a:prstGeom prst="wedgeRectCallout">
            <a:avLst>
              <a:gd name="adj1" fmla="val -27937"/>
              <a:gd name="adj2" fmla="val 90953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16200000"/>
              </a:camera>
              <a:lightRig rig="threePt" dir="t"/>
            </a:scene3d>
          </a:bodyPr>
          <a:lstStyle/>
          <a:p>
            <a:pPr algn="ctr"/>
            <a:r>
              <a:rPr lang="nb-NO" sz="1200" b="1" dirty="0">
                <a:solidFill>
                  <a:schemeClr val="tx1"/>
                </a:solidFill>
              </a:rPr>
              <a:t>2. Her kan du laste søknadsfristen ned til din kalender, dele tilskuddet med andre og lagre tilskuddet til dine favoritter</a:t>
            </a:r>
          </a:p>
        </p:txBody>
      </p:sp>
      <p:cxnSp>
        <p:nvCxnSpPr>
          <p:cNvPr id="8" name="Rett pilkobling 7">
            <a:extLst>
              <a:ext uri="{FF2B5EF4-FFF2-40B4-BE49-F238E27FC236}">
                <a16:creationId xmlns:a16="http://schemas.microsoft.com/office/drawing/2014/main" id="{DFE892F3-B2D0-4022-9E33-D28CC07BED52}"/>
              </a:ext>
            </a:extLst>
          </p:cNvPr>
          <p:cNvCxnSpPr>
            <a:cxnSpLocks/>
          </p:cNvCxnSpPr>
          <p:nvPr/>
        </p:nvCxnSpPr>
        <p:spPr>
          <a:xfrm>
            <a:off x="2255520" y="2179021"/>
            <a:ext cx="1654059" cy="24815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74153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6D6306C-ED4F-4AAE-B4A5-EEA6AFAD7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EC5361D-F897-4856-B945-0455A365E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508C0C5-2268-42B5-B3C8-4D0899E05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41ACBDB-38F8-4B34-8183-BD95B4E55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E00DB52-3455-4E2F-867B-A6D0516E1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9E914C83-E0D8-4953-92D5-169D28CB4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EE4810DF-1D19-27B0-6C7E-DD099E370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315" y="98515"/>
            <a:ext cx="11188112" cy="6759485"/>
          </a:xfrm>
          <a:prstGeom prst="rect">
            <a:avLst/>
          </a:prstGeom>
        </p:spPr>
      </p:pic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3512E083-F550-46AF-8490-767ECFD00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nakkeboble: rektangel 5">
            <a:extLst>
              <a:ext uri="{FF2B5EF4-FFF2-40B4-BE49-F238E27FC236}">
                <a16:creationId xmlns:a16="http://schemas.microsoft.com/office/drawing/2014/main" id="{7A0114FB-8FA6-4278-B6A4-63765497BD1D}"/>
              </a:ext>
            </a:extLst>
          </p:cNvPr>
          <p:cNvSpPr/>
          <p:nvPr/>
        </p:nvSpPr>
        <p:spPr>
          <a:xfrm rot="16200000">
            <a:off x="9131432" y="151016"/>
            <a:ext cx="1394037" cy="2150264"/>
          </a:xfrm>
          <a:prstGeom prst="wedgeRectCallout">
            <a:avLst>
              <a:gd name="adj1" fmla="val 54969"/>
              <a:gd name="adj2" fmla="val 62223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16200000"/>
              </a:camera>
              <a:lightRig rig="threePt" dir="t"/>
            </a:scene3d>
          </a:bodyPr>
          <a:lstStyle/>
          <a:p>
            <a:pPr algn="ctr"/>
            <a:r>
              <a:rPr lang="nb-NO" sz="1200" b="1" dirty="0">
                <a:solidFill>
                  <a:schemeClr val="tx1"/>
                </a:solidFill>
              </a:rPr>
              <a:t>Velg personikonet for å finne igjen lagrede søk og tilskudd, etc.</a:t>
            </a:r>
          </a:p>
          <a:p>
            <a:pPr algn="ctr"/>
            <a:endParaRPr lang="nb-NO" sz="1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8232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6D6306C-ED4F-4AAE-B4A5-EEA6AFAD7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C5361D-F897-4856-B945-0455A365E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508C0C5-2268-42B5-B3C8-4D0899E05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41ACBDB-38F8-4B34-8183-BD95B4E55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E00DB52-3455-4E2F-867B-A6D0516E1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9E914C83-E0D8-4953-92D5-169D28CB4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3512E083-F550-46AF-8490-767ECFD00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CA3C0429-8139-8AFC-BD77-5CE50B3785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48443"/>
            <a:ext cx="12192000" cy="5361113"/>
          </a:xfrm>
          <a:prstGeom prst="rect">
            <a:avLst/>
          </a:prstGeom>
        </p:spPr>
      </p:pic>
      <p:sp>
        <p:nvSpPr>
          <p:cNvPr id="9" name="Snakkeboble: rektangel 8">
            <a:extLst>
              <a:ext uri="{FF2B5EF4-FFF2-40B4-BE49-F238E27FC236}">
                <a16:creationId xmlns:a16="http://schemas.microsoft.com/office/drawing/2014/main" id="{42A7A946-BE53-4368-8B18-E74263A1599B}"/>
              </a:ext>
            </a:extLst>
          </p:cNvPr>
          <p:cNvSpPr/>
          <p:nvPr/>
        </p:nvSpPr>
        <p:spPr>
          <a:xfrm>
            <a:off x="409358" y="83192"/>
            <a:ext cx="2266013" cy="582060"/>
          </a:xfrm>
          <a:prstGeom prst="wedgeRect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b="1" dirty="0">
                <a:solidFill>
                  <a:schemeClr val="tx1"/>
                </a:solidFill>
              </a:rPr>
              <a:t>2. Klikk her for å komme tilbake til hovedsiden</a:t>
            </a:r>
          </a:p>
        </p:txBody>
      </p:sp>
    </p:spTree>
    <p:extLst>
      <p:ext uri="{BB962C8B-B14F-4D97-AF65-F5344CB8AC3E}">
        <p14:creationId xmlns:p14="http://schemas.microsoft.com/office/powerpoint/2010/main" val="40019326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4F7A64-69AE-B957-F84D-31A7D8E44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Ytterligere hjelp?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4C1B43E-EA88-A732-6B83-C7653A23C5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Sjekk våre øvrige opplæringsvideoer på </a:t>
            </a:r>
            <a:r>
              <a:rPr lang="nb-NO" sz="2000" dirty="0" err="1"/>
              <a:t>YouTube</a:t>
            </a:r>
            <a:r>
              <a:rPr lang="nb-NO" sz="2000" dirty="0"/>
              <a:t>, inne i portalen under «Opplæringsvideoer» eller i vår bunnmeny – ofte stilte spørsmål</a:t>
            </a:r>
          </a:p>
          <a:p>
            <a:r>
              <a:rPr lang="nb-NO" sz="2000" dirty="0">
                <a:hlinkClick r:id="rId2"/>
              </a:rPr>
              <a:t>https://tilskuddsportalen-help.freshdesk.com/nb-NO/support/home</a:t>
            </a:r>
            <a:endParaRPr lang="nb-NO" sz="2000" dirty="0"/>
          </a:p>
          <a:p>
            <a:endParaRPr lang="nb-NO" sz="2000" dirty="0"/>
          </a:p>
          <a:p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7ED04059-36EF-A746-F297-B28B8E79E2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2016" y="2926080"/>
            <a:ext cx="5034836" cy="3385820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6BCBCD55-5593-5324-6AF4-452E50BBFE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456365"/>
            <a:ext cx="12192000" cy="381224"/>
          </a:xfrm>
          <a:prstGeom prst="rect">
            <a:avLst/>
          </a:prstGeom>
        </p:spPr>
      </p:pic>
      <p:sp>
        <p:nvSpPr>
          <p:cNvPr id="9" name="Snakkeboble: rektangel 8">
            <a:extLst>
              <a:ext uri="{FF2B5EF4-FFF2-40B4-BE49-F238E27FC236}">
                <a16:creationId xmlns:a16="http://schemas.microsoft.com/office/drawing/2014/main" id="{A732D4FB-CDB5-989D-E682-693FBFF46701}"/>
              </a:ext>
            </a:extLst>
          </p:cNvPr>
          <p:cNvSpPr/>
          <p:nvPr/>
        </p:nvSpPr>
        <p:spPr>
          <a:xfrm rot="16200000">
            <a:off x="1621879" y="2941833"/>
            <a:ext cx="1708010" cy="2118922"/>
          </a:xfrm>
          <a:prstGeom prst="wedgeRectCallout">
            <a:avLst>
              <a:gd name="adj1" fmla="val -155317"/>
              <a:gd name="adj2" fmla="val 1844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16200000"/>
              </a:camera>
              <a:lightRig rig="threePt" dir="t"/>
            </a:scene3d>
          </a:bodyPr>
          <a:lstStyle/>
          <a:p>
            <a:pPr algn="ctr"/>
            <a:r>
              <a:rPr lang="nb-NO" sz="1600" b="1" dirty="0">
                <a:solidFill>
                  <a:schemeClr val="tx1"/>
                </a:solidFill>
              </a:rPr>
              <a:t>Sjekk vårt omfattende hjelpesenter for mer info om tilskudd </a:t>
            </a:r>
            <a:r>
              <a:rPr lang="nb-NO" sz="1600" b="1">
                <a:solidFill>
                  <a:schemeClr val="tx1"/>
                </a:solidFill>
              </a:rPr>
              <a:t>og Tilskuddsportalen</a:t>
            </a:r>
            <a:endParaRPr lang="nb-NO" sz="1600" b="1" dirty="0">
              <a:solidFill>
                <a:schemeClr val="tx1"/>
              </a:solidFill>
            </a:endParaRPr>
          </a:p>
          <a:p>
            <a:pPr algn="ctr"/>
            <a:endParaRPr lang="nb-NO" sz="1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463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545</Words>
  <Application>Microsoft Office PowerPoint</Application>
  <PresentationFormat>Widescreen</PresentationFormat>
  <Paragraphs>80</Paragraphs>
  <Slides>16</Slides>
  <Notes>4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Office-tema</vt:lpstr>
      <vt:lpstr>PowerPoint-presentasjon</vt:lpstr>
      <vt:lpstr>Hva er Tilskuddsportalen?</vt:lpstr>
      <vt:lpstr>Hvem er portalen nyttig for?</vt:lpstr>
      <vt:lpstr>Hva kan du få støtte til? </vt:lpstr>
      <vt:lpstr>Hva er nytten for kommunen?</vt:lpstr>
      <vt:lpstr>Hva er nytten for lokale foreninger?</vt:lpstr>
      <vt:lpstr>Hva er fordelene for meg?</vt:lpstr>
      <vt:lpstr>Hva er nytt i siste versjon?</vt:lpstr>
      <vt:lpstr>www.tilskuddsportalen.no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Ytterligere hjelp?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Jørn Lundberg</dc:creator>
  <cp:lastModifiedBy>Jørn Lundberg</cp:lastModifiedBy>
  <cp:revision>7</cp:revision>
  <dcterms:created xsi:type="dcterms:W3CDTF">2020-10-27T08:18:39Z</dcterms:created>
  <dcterms:modified xsi:type="dcterms:W3CDTF">2024-10-04T09:08:13Z</dcterms:modified>
</cp:coreProperties>
</file>